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29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8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415004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415004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415004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415004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ﮓﻴﺑ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415004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415004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207991090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207991087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ﺎﮑﺗﺍ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ﻩﺎﮕﺷﻭﺮﻓ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1400/42137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83,979,420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00/51/333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83,979,420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00/51/333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5500/101/802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10" dirty="0">
                          <a:latin typeface="NPIZar"/>
                          <a:cs typeface="NPIZar"/>
                        </a:rPr>
                        <a:t>99/2/18/6458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99/18/2/6840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10" dirty="0">
                          <a:latin typeface="NPIZar"/>
                          <a:cs typeface="NPIZar"/>
                        </a:rPr>
                        <a:t>8745/10/57/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ﻕ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ﻥﺎﻣﺮﻬﻗ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ﻥﺎﮔﺩﺎﭘ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10" dirty="0">
                          <a:latin typeface="NPIZar"/>
                          <a:cs typeface="NPIZar"/>
                        </a:rPr>
                        <a:t>8745/10/57/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ﻕ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ﻥﺎﻣﺮﻬﻗ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ﻥﺎﮔﺩﺎﭘ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99/2/0/7653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ﻑﺎﻗﻭﺍ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ﻑﺎﻗﻭﺍ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ﻑﺎﻗﻭﺍ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12/013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99/2/18/6893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38,857,257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00/51/391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ﻦﺗﻮﺸﭘ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14002/146/1254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1/1400/262786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1/1400/262786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1/1400/262786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822/2079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20214001139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ﺏﺮﻏ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ﺶﻳﻻﺎﭘ ﺯﺭ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ﺏﺮﻏ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ﺶﻳﻻﺎﭘ ﺯﺭ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ﯽﮕﻠﺳ 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82,090,000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614317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یﺰﻳﺭ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ﻪﻣﺎﻧﺮﺑ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82,090,000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614317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یﺰﻳﺭ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ﻪﻣﺎﻧﺮﺑ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82,090,000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614319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یﺰﻳﺭ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ﻪﻣﺎﻧﺮﺑ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177/06/1400/1399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ﻪﻴﺗﺁ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14002/146/1306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14002/146/1306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14002/146/1306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ﯽﻌﻗﺮﺑ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ﻢﻅﺎﮐ 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ﺩﺮﮐ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ﯽﻔﻄﻟ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40/6/13/17/208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40/6/13/17/208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یﺭﻮﺷﺁ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ﺲﮔﺮﻧ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1041400717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20214001198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ﺩﺎﺒﻗ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0009/3304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ﺕﺍﻭﺎﻤﺳ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607889"/>
              </p:ext>
            </p:extLst>
          </p:nvPr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ﻝﺎﻤﮐ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ﺮﻳﮋﻫ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0011/3781</a:t>
                      </a:r>
                      <a:endParaRPr sz="1050" dirty="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5509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31023" y="6170675"/>
          <a:ext cx="2269489" cy="719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831">
                <a:tc gridSpan="2">
                  <a:txBody>
                    <a:bodyPr/>
                    <a:lstStyle/>
                    <a:p>
                      <a:pPr marR="3175" algn="ctr">
                        <a:lnSpc>
                          <a:spcPts val="116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B04F"/>
                      </a:solidFill>
                      <a:prstDash val="solid"/>
                    </a:lnL>
                    <a:lnR w="28575">
                      <a:solidFill>
                        <a:srgbClr val="00B04F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2700" algn="ctr">
                        <a:lnSpc>
                          <a:spcPts val="116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ﯽﺘﺌﻴﻫ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ﺕﺭﻮﺻ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ﻪﺑ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ﻉﺎﺟﺭﺍ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B04F"/>
                      </a:solidFill>
                      <a:prstDash val="solid"/>
                    </a:lnL>
                    <a:lnR w="28575">
                      <a:solidFill>
                        <a:srgbClr val="00B04F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ﮓﻧﺭ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ﻡﺮﮐ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ﻒﻳﺩﺭ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B04F"/>
                      </a:solidFill>
                      <a:prstDash val="solid"/>
                    </a:lnL>
                    <a:lnR w="28575">
                      <a:solidFill>
                        <a:srgbClr val="00B04F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ﻪﻤﺣﺰﻟﺍ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ﻖﺣ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B04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ﮓﻧﺭ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ﺩﺭﺯ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ﻝﻮﻠﺳ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B04F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ﻩﺩﻮﻤﻧ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ﯽﺳﺎﻨﺷﺭﺎﮐ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ﻑﺍﺮﺼﻧﺍ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ﯽﺿﺎﻘﺘﻣ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28575">
                      <a:solidFill>
                        <a:srgbClr val="00B04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ﮓﻧﺭ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ﺰﻣﺮﻗ ﻒﻳﺩﺭ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B04F"/>
                      </a:solidFill>
                      <a:prstDash val="solid"/>
                    </a:lnR>
                    <a:lnT w="28575">
                      <a:solidFill>
                        <a:srgbClr val="00B04F"/>
                      </a:solidFill>
                      <a:prstDash val="solid"/>
                    </a:lnT>
                    <a:lnB w="28575">
                      <a:solidFill>
                        <a:srgbClr val="00B04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176016" y="6170675"/>
          <a:ext cx="1859280" cy="899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93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850" dirty="0">
                          <a:latin typeface="NPIZar"/>
                          <a:cs typeface="NPIZar"/>
                        </a:rPr>
                        <a:t>44,068,681,646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220"/>
                        </a:lnSpc>
                      </a:pPr>
                      <a:r>
                        <a:rPr sz="1050" spc="-5" dirty="0">
                          <a:latin typeface="Times New Roman"/>
                          <a:cs typeface="Times New Roman"/>
                        </a:rPr>
                        <a:t>ﯽﺘﻓﺎﻳﺭﺩ</a:t>
                      </a:r>
                      <a:r>
                        <a:rPr sz="10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spc="-10" dirty="0">
                          <a:latin typeface="Times New Roman"/>
                          <a:cs typeface="Times New Roman"/>
                        </a:rPr>
                        <a:t>ﻉﻮﻤﺠﻣ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spc="10" dirty="0">
                          <a:latin typeface="NPIZar"/>
                          <a:cs typeface="NPIZar"/>
                        </a:rPr>
                        <a:t>2,203,434,082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210"/>
                        </a:lnSpc>
                      </a:pPr>
                      <a:r>
                        <a:rPr sz="1050" spc="-5" dirty="0">
                          <a:latin typeface="Times New Roman"/>
                          <a:cs typeface="Times New Roman"/>
                        </a:rPr>
                        <a:t>ﻥﻮﻧﺎﮐ</a:t>
                      </a:r>
                      <a:r>
                        <a:rPr sz="10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spc="-10" dirty="0">
                          <a:latin typeface="Times New Roman"/>
                          <a:cs typeface="Times New Roman"/>
                        </a:rPr>
                        <a:t>ﻢﻬﺳ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69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10" dirty="0">
                          <a:latin typeface="NPIZar"/>
                          <a:cs typeface="NPIZar"/>
                        </a:rPr>
                        <a:t>41,865,247,564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1210"/>
                        </a:lnSpc>
                      </a:pPr>
                      <a:r>
                        <a:rPr sz="1050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spc="-5" dirty="0">
                          <a:latin typeface="Times New Roman"/>
                          <a:cs typeface="Times New Roman"/>
                        </a:rPr>
                        <a:t>ﺺﻟﺎﺧ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44,068,681,646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6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﷼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1400/2/01/651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00/2/18/803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ﯽﻠﻳﻭﺮﻣ ﯽﺘﺷﺩ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ﯽﻤﻴﻈﻋ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ﯽﻌﻤﻟﺍ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29295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ﺖﺧﺎﺳﺮﻳﺯ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ﺕﺎﻁﺎﺒﺗﺭﺍ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1.40022E+12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ﺢﻟﺎﺻ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ﻥﺎﺑﺮﻬﻣ ﯽﻬﻟﺍﺪﺒﻋ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ﻼﻬﺷ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ﯽﻠﻳﻭﺮﻣ ﯽﺘﺷﺩ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981528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981529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ﻝﺎﻤﮐ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ﺮﻳﮋﻫ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981530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14,270,000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1400/35864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ﺭﻮﺼﻨﻣ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00/33/1399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82,170,000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ﯽﻣﻼﮐ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262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262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262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1400/2/01/163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12,980,000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9901846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ﺺﻴﺨﺸﺗ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7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ﻖﺛﻮﻣ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2/1400/251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5502/1819/5502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یﺩﺎﺷﺭﺍ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280/33/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ﯽﻤﺘﺴﻴﺳ ﺖﺧﺍﺩﺮﭘ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752/750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ﯽﺒﻴﮐﺮﺗ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ﻥﻭﺎﻌﺗ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ﺖﺴﻴﻟ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10/774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284/33/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290/33/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ﯽﺒﻴﮐﺮﺗ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ﺖﺴﻴﻟ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93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ﻊﻳﺎﻨﺻ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یﺭﻭﺮﺳ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/151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/151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/151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1400/165161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18,240,000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1400/165161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5,440,000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1400/165161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1400/165161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1400/165161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1400/7634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ﺱﺎﺒﻋﺭﺪﻨﺑ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ﺖﻔﻧ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ﺶﻳﻻﺎﭘ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54533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9,170,000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1041400876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1400/7765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4,320,000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20014001678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ﺭﺎﮐﻮﺟ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ﺭﺎﮐﻮﺟ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ﯽﻠﻳﻭﺮﻣ ﯽﺘﺷﺩ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ﺭﺎﮐﻮﺟ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ﺭﺎﮐﻮﺟ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ﺭﺎﮐﻮﺟ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ﯽﻔﻄﻟ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228/22/1742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1041400847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30/674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20214001495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1400/180539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1400/2/01/769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0003/497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0003/499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14/1/2402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00/2/18/990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602/289/2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ﺕﺎﻘﻴﻘﺤﺗ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1041400982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6,770,000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ﺍﻭﺁ 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ﺍﻭﺁ 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00/33/1828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19,180,000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ﺯﺎﮔ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ﻝﺎﻘﺘﻧﺍ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ﺕﺎﻴﻠﻤﻋ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ﺖﻔﻫ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1041400788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9901577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6800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460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6800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460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6800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460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99/2/01/9092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ﺐﻏﺍﺭ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00/2/002/2117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00/2/18/1052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 ﻡﺎﻴﭘ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ﻥﺮﻗ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ﯽﺗﺁ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ﻥﺮﻗ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ﯽﺗﺁ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ﯽﻨﻬﻴﻣ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10,680,000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388/99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ﺢﻠﺻ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ﻥﺎﻳﺍﺮﮔﺪﻋ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20214001818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ﺖﻣﺪﻗ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ﯽﻠﻳﻭﺮﻣ ﯽﺘﺷﺩ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ﯽﻧﺎﺒﻫﺩ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111/1/7799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1400/2/01/1066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ﻥﺍﻮﻴﮐ یﺪﻫﺍﺯ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ﺭﻮﺼﻨﻣ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ﯽﻧﺎﺨﻠﻗ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ﯽﻔﻄﻟ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 ﻞﮐﻮﺗ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1400/52017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ﺎﺨﺳﺍ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20210001863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ﺎﻨﻴﺳﻭﺍ </a:t>
                      </a:r>
                      <a:r>
                        <a:rPr sz="9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ﯽﻤﻴﺷ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ﺶﺨﭘ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10,510,000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ﺎﻨﻴﺳﻭﺍ </a:t>
                      </a:r>
                      <a:r>
                        <a:rPr sz="9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ﯽﻤﻴﺷ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ﺶﺨﭘ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1400/9444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14,770,000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2031400945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ﻥﺎﻴﻨﺑ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ﻡﺍﻭﺩ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ﻊﻤﺘﺠﻣ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ﺭﺎﻳﺰﻣﺭﻭ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ﻦﻳﺮﺴﻧ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ﯽﻬﻠﻟﺍﺪﺒﻋ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981241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9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ﯽﮕﻴﺑﺭﺪﻴﺣ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33,660,000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33,660,000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33,660,000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1590/3/428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9/400/51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ﯽﻠﻋﻮﺑ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980041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ﺩﻭﺮﻧﺍﻮﺟ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یﺮﺘﺴﮔﺩﺍﺩ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10414001180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33/306/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364/33/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ﻥﺎﺘﻤﮑﻫ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ﻥﺎﺘﻤﮑﻫ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ﻡﺎﻴﭘ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ﺎﺒﻴﮑﺷ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ﺩﺍﺯﺮﻓ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ﻥﺎﺘﻤﮑﻫ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97,300,000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1500/4397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ﺖﺴﭘ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97,300,000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1500/4397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ﺖﺴﭘ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97,300,000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1500/4397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ﺖﺴﭘ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یﻭﺪﻬﻣ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20314001000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180/01/1400/1652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850" b="1" spc="10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960801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9900609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6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ﯽﺳﺮﭘﺯﺎﺑ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13</a:t>
                      </a:r>
                      <a:r>
                        <a:rPr sz="700" b="1" spc="8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 ﻡﺎﻴﭘ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33/372/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14/17/2937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00/2/17/1568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00/2/17/1568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10414001197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20214002017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11,270,000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1400/55881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146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146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146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11,640,000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1400/244192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1400/244192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17/48893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1400/10466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00/18/1364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33/385/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110/465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ﺰﮐﺮﻣ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ﻡﺎﻴﭘ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ﺰﮐﺮﻣ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ﻡﺎﻴﭘ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ﺪﻨﻣﺩﺮﺧ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76886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یﺭﺍﺪﻏﺮﻣ</a:t>
                      </a:r>
                      <a:r>
                        <a:rPr sz="8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76887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یﺭﺍﺪﻏﺮﻣ</a:t>
                      </a:r>
                      <a:r>
                        <a:rPr sz="8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76888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یﺭﺍﺪﻏﺮﻣ</a:t>
                      </a:r>
                      <a:r>
                        <a:rPr sz="8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ﻢﻧﺎﺧ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ﻢﻧﺎﺧ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ﻢﻧﺎﺧ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14/17/3070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1/1400/495158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ﺱﻭﺮﻴﺳ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1/1400/495158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ﺱﻭﺮﻴﺳ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1/1400/495158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ﺱﻭﺮﻴﺳ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0000023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ﻥﺎﺑﺮﻬﻣ ﯽﻬﻟﺍﺪﺒﻋ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ﻼﻬﺷ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20214002124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138,900,000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16/15/599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002/18/1393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008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33/285/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00/2/18/1306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00/2/18/1242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ﻥﺎﻴﻧﺎﺑﺮﻗ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28,270,000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8373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یﺩﺎﺑﺁ</a:t>
                      </a:r>
                      <a:r>
                        <a:rPr sz="8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ﯽﺟﺎﺣ</a:t>
                      </a:r>
                      <a:r>
                        <a:rPr sz="8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ﺪﻧﻮﺳﺎﻴﻗ</a:t>
                      </a:r>
                      <a:r>
                        <a:rPr sz="85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ﯽﺒﻳﺎﻧ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19764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ﺖﻌﻨﺻ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1400/10246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30,280,000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30,280,000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30,280,000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1590/3/435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45139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400/05/489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1400/11285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7,350,000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ﺎﻔﺻ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10414001343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یﺮﮕﺴﻋ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ﻪﻤﻁﺎﻓ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ﺩﺍﺯﺮﻓ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20114002057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20114002057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20114002057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48886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ﯽﻳﺎﻓﻮﮑﺷ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یﺭﻭﺁﻮﻧ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400/00/2658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Times New Roman"/>
                          <a:cs typeface="Times New Roman"/>
                        </a:rPr>
                        <a:t>ﻪﺳﺭﺎﭘ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ﻥﺎﮔﺭﺯﺎﺑ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ﻥﺎﺸﻳﺪﻧﺍ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120/1400/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38,857,257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00/51/391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00/51/338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ﻥﺎﻳﺮﻬﺑﺍ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ﮓﻧﮋﻴﺑ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00/51/338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99/310808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99/310808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99/310808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99/2/01/1849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ﯽﺒﻴﺒﺣ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ﻩﺮﻫﺯ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4,470,000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752/6243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ﯽﻳﺎﺘﺳﻭﺭ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1400/1975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13,160,000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8/13684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یﺩﺍﺰﮑﻴﻧ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130/33/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14002/146/131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177/06/1400/295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ﻪﻴﺗﺁ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ﺭﺎﻳﻭﺎﮔ ﻦﺴﺣ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ﺭﺎﻳﻭﺎﮔ ﻦﺴﺣ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ﺭﺎﻳﻭﺎﮔ ﻦﺴﺣ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27,550,000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ﺭﺎﻳﺍﺪﺧ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27,550,000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ﺭﺎﻳﺍﺪﺧ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27,550,000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ﺭﺎﻳﺍﺪﺧ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ﺏﺎﺷﻮﺷ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ﺏﺎﺷﻮﺷ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005098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ﺏﺎﺷﻮﺷ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970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120/1400/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120/1400/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ﯽﻤﻳﺪﻗ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1590/14/224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1400/2/01/1489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31/16/97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ﻡﺎﻴﭘ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31/8/53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ﺰﮐﺮﻣ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ﻡﺎﻴﭘ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33/407/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100/00/448070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100/00/448070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100/00/448070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9900981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)113</a:t>
                      </a:r>
                      <a:r>
                        <a:rPr sz="5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ﻩﺯﻮﺣ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9900981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)113</a:t>
                      </a:r>
                      <a:r>
                        <a:rPr sz="5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ﻩﺯﻮﺣ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ﯽﺋﺩﺎﻫ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ﻪﻴﺿﺮﻣ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9900981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)113</a:t>
                      </a:r>
                      <a:r>
                        <a:rPr sz="5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ﻩﺯﻮﺣ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7,190,000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یﺩﺮﮕﻧﺎﻬﺟ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یﺩﺮﮕﻧﺍﺮﻳﺍ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یﺭﺍﺬﮔ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ﻪﻳﺎﻣﺮﺳ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یﺩﺮﮕﻧﺎﻬﺟ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یﺩﺮﮕﻧﺍﺮﻳﺍ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یﺭﺍﺬﮔ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ﻪﻳﺎﻣﺮﺳ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33/405/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ﺕﺎﺟﺰﻣ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929/289/2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ﺕﺎﻘﻴﻘﺤﺗ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16657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ﯽﻧﺍﻮﻟﺍ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ﻉﺭﺍﺯ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1400/3/26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14/17/3521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14/17/3520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1400/3/31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1400/11959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9901238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6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NPIZar"/>
                          <a:cs typeface="NPIZar"/>
                        </a:rPr>
                        <a:t>101</a:t>
                      </a:r>
                      <a:r>
                        <a:rPr sz="6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ﯽﻔﻄﻟ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8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15875">
                        <a:lnSpc>
                          <a:spcPct val="100000"/>
                        </a:lnSpc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ﺩﺎﺑﺁ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20014003178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2/1400/529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1400000188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10414001522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14002/146/2031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ﯽﻧﺎﺘﺳﺎﺑ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ﺭﺎﺛﺁ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ﻪﻴﻨﺑﺍ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یﺮﻴﭘﺎﺑﺎﺑ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20214002267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910411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ﻡﺎﻴﭘ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ﺎﺒﻴﮑﺷ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ﺩﺍﺯﺮﻓ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6876/706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1400/3/31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1400/3/31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20214002536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20214002520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00/2/18/1614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1590/3/449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18182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ﺵﻮﻨﻬﺑ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9473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9473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ﯽﮕﻠﺳ 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ﻪﻧﺎﺘﻤﮕﻫ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ﻩﺍﺭ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ﺶﺷﻮﭘ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ﺮﻘﺣﺍ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ﺪﻧﻭﺎﻬﻧ ﻭﺩ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650" b="1" spc="9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ﺪﻧﻭﺎﻬﻧ ﻭﺩ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650" b="1" spc="9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ﺪﻧﻭﺎﻬﻧ ﻭﺩ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650" b="1" spc="9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ﺪﻧﻭﺎﻬﻧ ﻭﺩ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650" b="1" spc="9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ﺪﻧﻭﺎﻬﻧ ﻭﺩ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650" b="1" spc="9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188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ﻥﺍﺯﻭﺮﻴﻓ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1400/8585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ﻕﺩﺎﺻ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1/1201/99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00/2/18/1689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5500/5986/707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5500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799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707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ﺶﺨﺑ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111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ﺖﻓﺍﺮﺷ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ﯽﻣﺍﺮﻬﺑ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5502/21866/5502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1400/2/01/1674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20214002548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14/1/3960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33/450/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20214002771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20214002726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ﯽﺗﺪﻀﻌﻣ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ﯽﻧﺪﻣ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ﺕﺭﺎﺠﺗ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ﺖﻌﻨﺻ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ﻩﺍﻮﺨﮑﻴﻧ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10961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یﺪﻧﻮﻟﺍ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ﻪﻴﺗﺁ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9901858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16</a:t>
                      </a:r>
                      <a:r>
                        <a:rPr sz="7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ﯽﺗﺮﻀﺣ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1400/13925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ﺎﻳﻮﭘ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ﯽﺠﻨﮔ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ﺎﻳﻮﭘ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ﯽﺠﻨﮔ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ﺎﻳﻮﭘ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ﯽﺠﻨﮔ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یﺮﻔﻅ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یﺮﻔﻅ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یﺮﻔﻅ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ﯽﺑﺍﺮﻬﺳ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r>
                        <a:rPr sz="10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ﯽﺑﺍﺮﻬﺳ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r>
                        <a:rPr sz="10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ﯽﺑﺍﺮﻬﺳ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r>
                        <a:rPr sz="10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6,925,000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ﻝﺎﺻﻭ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ﯽﺒﺋﺎﺻ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6,925,000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ﻝﺎﺻﻭ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ﯽﺒﺋﺎﺻ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6,925,000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ﻝﺎﺻﻭ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ﯽﺒﺋﺎﺻ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B04F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33/452/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B04F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60/1400/421723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212,900,000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1/1400/727212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1400/2/01/1771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1/177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20214002914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49,090,000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00/2/01/1794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18/400/138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ﯽﺘﻌﻨﺻ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18/400/138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ﯽﺘﻌﻨﺻ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ﺲﻤﺷ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ﺎﻗﺁﺮﻴﻣ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1400/13945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91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91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91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ﯽﻧﺎﺘﺳﺎﺑ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ﺭﺎﺛﺁ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ﻪﻴﻨﺑﺍ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ﺮﻴﺳ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20214002661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یﻮﻟﻮﻣ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ﯽﺗﺪﻀﻌﻣ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ﯽﻤﻴﻈﻋ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00/4/16785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ﻥﺍﻮﻴﮐ یﺪﻫﺍﺯ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ﺭﻮﺼﻨﻣ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6,830,000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364300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ﻥﺍﺮﻳﺍ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ﺖﻔﻧ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ﻪﻟﻮﻟ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1400124-2211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ﺭﻮﺸﮐ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یﺭﺍﺩﺮﺑ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ﻪﺸﻘﻧ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36,760,000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36,760,000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36,760,000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ﯽﮕﻠﺳ 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ﺱﺭﺎﻓ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ﺞﻴﻠﺧ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ﻥﺍﺭﻭ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ﻪﺸﻴﭘ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ﺱﺭﺎﻓ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ﺞﻴﻠﺧ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ﻥﺍﺭﻭ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ﻪﺸﻴﭘ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ﺱﺭﺎﻓ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ﺞﻴﻠﺧ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ﻥﺍﺭﻭ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ﻪﺸﻴﭘ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24,990,000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ﺱﺭﺎﻓ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ﺞﻴﻠﺧ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ﻥﺍﺭﻭ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ﻪﺸﻴﭘ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ﺮﻘﺣﺍ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24,990,000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ﺱﺭﺎﻓ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ﺞﻴﻠﺧ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ﻥﺍﺭﻭ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ﻪﺸﻴﭘ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24,990,000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ﺱﺭﺎﻓ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ﺞﻴﻠﺧ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ﻥﺍﺭﻭ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ﻪﺸﻴﭘ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35,311,000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35,311,000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35,311,000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41,820,000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ﮓﻴﺑ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41,820,000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ﯽﻌﻗﺮﺑ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ﻢﻅﺎﮐ 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41,820,000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1/1400/748144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1/1400/748144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1/1400/748144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یﺩﻮﺼﻘﻣ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1/1202/99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20214002990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9901379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ﯽﻗﻮﻘﺣ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6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r>
                        <a:rPr sz="600" b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1/717823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00/2/18/1247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00/2/18/1764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33/457/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10414001819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20214003080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20214003037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00/2/18/1247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1400/14762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20214003135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00/2/18/1915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00/33/3392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951784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ﻡﻮﺳ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1.4E+14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17/65902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17/65902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17/65902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ﻪﺳﺭﺎﭘ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ﻥﺎﻤﮐ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ﻦﻴﮕﻧﺭ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ﻪﺳﺭﺎﭘ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ﻥﺎﻤﮐ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ﻦﻴﮕﻧﺭ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111291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ﻪﺳﺭﺎﭘ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ﻥﺎﻤﮐ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ﻦﻴﮕﻧﺭ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4000413600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ﺎﺳﺭﺎﭘ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ﻝﺰﻳﺩ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1400/14631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114,400,000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695/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ﺎﺒﺻ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00/2/18/1894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970374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ﯽﺳﺮﭘﺯﺎﺑ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17/70934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8262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ﺵﺭﻭﺮﭘ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1400/92944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1400/92944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1400/92944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20214003160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1400/05/15</a:t>
                      </a:r>
                      <a:r>
                        <a:rPr sz="1050" b="1" spc="114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33/456/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1/1205/99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33/466/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20214003215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00/2/18/1323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99/2/01/1789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146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146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146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ﺍﻭﺁ 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ﺍﻭﺁ یﺮﻬﻈﻣ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00/2/18/1797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54,340,000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54,340,000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54,340,000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16838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16839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400/538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ﯽﻧﺎﮔﺭﺯﺎﺑ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ﻕﺎﺗﺍ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20214003193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1400/6801/511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1400/6801/511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1400/6801/511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/6/1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ﻩﺰﺒﺳ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/6/1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ﻞﺣﺎﺳ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 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40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/13/1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29/00/6928/101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ﻥﺍﺩﺰﻳ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29/00/6928/101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ﻥﺍﺩﺰﻳ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29/00/6928/101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ﻥﺍﺩﺰﻳ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00/3/19586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یﺪﻴﺷﺭ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ﻥﺎﻣﮋﭘﺮﻴﻣﺍ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1/1206/99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1/4506/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7978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/85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5520/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8,770,000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5520/3798/104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13022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60/1400/483329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326011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ﺭﺎﻳﺰﻣﺭﻭ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ﻦﻳﺮﺴﻧ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ﯽﺋﺍﺰﺧ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55/36/00/923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یﺯﺭﻭﺎﺸﮐ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ﯽﺘﻳﺎﻤﺣ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00/2/18/1958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00/2/18/2052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ﻪﻧﺎﺘﻤﮕﻫ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یﺎﺒﺻ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ﻢﻴﺴﻧ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1/1210/99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ﻥﺎﺑﺮﻬﻣ ﯽﻬﻟﺍﺪﺒﻋ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ﻼﻬﺷ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ﻥﺎﺑﺮﻬﻣ ﯽﻬﻟﺍﺪﺒﻋ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ﻼﻬﺷ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59,400,000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00/2/18/2078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20214003442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2071400258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یﺭﺎﺠﺗ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ﻩﺯﺎﻐﻣ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یﺭﺎﺠﺗ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ﻩﺯﺎﻐﻣ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یﺭﺎﺠﺗ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ﻩﺯﺎﻐﻣ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ﯽﻠﻋﺮﻴﭘﺎﺑﺎﺑ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129613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ﯽﻠﻋﺮﻴﭘﺎﺑﺎﺑ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26,560,000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129614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ﯽﻠﻋﺮﻴﭘﺎﺑﺎﺑ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ﺪﻧﻭﺎﻣﺩ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ﺮﻴﮔﺍﺮﻓ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1325/289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ﺕﺎﻘﻴﻘﺤﺗ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1325/289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ﺕﺎﻘﻴﻘﺤﺗ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ﻁﺎﺸﻧ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ﯽﺤﻳﺮﺻ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1325/289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ﺕﺎﻘﻴﻘﺤﺗ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20214003485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1400/16750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400/545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ﯽﻧﺎﮔﺭﺯﺎﺑ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ﻕﺎﺗﺍ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20014005020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7,180,000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1.40004E+13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18/400/203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ﯽﺘﻌﻨﺻ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20214003577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0005/1193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20214003534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0005/1197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ﺮﻘﺣﺍ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ﺪﺷﺎﺑ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00/2/18/1945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60/1400/531671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1400/1626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14/17/4891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33/485/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18/00/580471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ﺺﻴﺨﺸﺗ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ﻖﺛﻮﻣ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33/487/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1/869074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16/15/1059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16/15/1059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16/15/1059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16/15/1059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16/15/1059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ﯽﻤﻳﺪﻗ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21,720,000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/95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433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1/1400/954315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20,797,920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1/1400/954320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19,998,000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1/1400/954347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20214003713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161027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161027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ﯽﮑﻤﮐ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ﺖﺠﺣ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161027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ﻪﻨﮕﻧﺯ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ﻢﺳﺎﻘﻟﺍﻮﺑﺍ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1400/16871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ﺏﻮﭼ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ﻦﻴﺘﻣ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86724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ﺐﻘﻟ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یﺮﻫﺎﻈﻣ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ﺐﻴﺒﺣ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1400/17827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1400000246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ﺕﺍﺰﻳﺰﻌﺗ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یﺩﻮﺼﻘﻣ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00/2/18/2047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1/1400/940551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43,656,000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ﺶﺑﺎﺗ ﻭﺮﺘﮑﻟﺍ</a:t>
                      </a:r>
                      <a:r>
                        <a:rPr sz="8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ﺕﺍﺭﺩﺎﺻ ﮏﻧﺎﺑ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43,656,000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ﺶﺑﺎﺗ ﻭﺮﺘﮑﻟﺍ</a:t>
                      </a:r>
                      <a:r>
                        <a:rPr sz="8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ﺕﺍﺭﺩﺎﺻ ﮏﻧﺎﺑ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ﺶﺑﺎﺗ ﻭﺮﺘﮑﻟﺍ</a:t>
                      </a:r>
                      <a:r>
                        <a:rPr sz="8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ﺕﺍﺭﺩﺎﺻ ﮏﻧﺎﺑ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20,438,400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1400/436922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ﯽﻣﺭﺎﺻ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58,648,860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ﻩژﺍﻭ ﺮﻴﺷ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58,648,860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ﻩژﺍﻭ ﺮﻴﺷ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100,142,280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ﻩژﺍﻭ ﺮﻴﺷ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ﯽﭘ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ﺏﺎﺠﻨﮔ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11,704,000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1400/441688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85,600,000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1400/47537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ﺎﮑﺗﺍ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ﻩﺎﮕﺷﻭﺮﻓ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ﺪﺷﺎﺑ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15298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15283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18,690,000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15290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ﺪﺷﺎﺑ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20214003793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19,740,000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1400/434680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33/493/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1400/52314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ﻞﻴﻋﺎﻤﺳﺍ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29/00/548/101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29/00/548/101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ﯽﻨﻓﺎﻴﺿ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29/00/548/101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ﯽﻌﻣﺎﺳ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ﯽﺋﺍﺯﺮﻴﻣ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1/1400/54623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1/1400/54623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1/1400/54623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13,196,000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1/1400/54629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13,196,000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1/1400/54629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13,196,000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1/1400/54629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/17/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ﺭﺩﺎﻬﺑ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ﻥﺎﻳﺮﻴﻣﺍ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/17/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1/47248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ﺡﺎﻴﺳ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ﺪﻧﻭﺁﺮﺑ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ﺪﻧﻭﺁﺮﺑ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ﯽﻧﺎﺠﻴﻣ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1/1235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ﺪﻣﺮﺳ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00161149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ﯽﻧﺍﻮﻟﺍ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ﻉﺭﺍﺯ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ﺺﻴﺨﺸﺗ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ﻪﻌﻠﻗ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ﻞﻴﻋﺎﻤﺳﺍ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157/33/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ﺐﻏﺍﺭ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14,550,000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ﺯﺎﮔ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ﻝﺎﻘﺘﻧﺍ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ﺕﺎﻴﻠﻤﻋ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ﺖﻔﻫ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ﻪﻟﺍﺎﻄﻋ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92/15/1645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00/2/01/504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0/2/18/2315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یﺭﺎﻳﺩﺍﺩ ﻝﻭﺍ 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یﺭﺎﻳﺩﺍﺩ ﻝﻭﺍ 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یﺭﺎﻳﺩﺍﺩ ﻝﻭﺍ 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یﺭﺎﻳﺩﺍﺩ ﻝﻭﺍ 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یﺭﺎﻳﺩﺍﺩ ﻝﻭﺍ 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20214003838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20214003840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20214003813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14/1/5231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10,350,000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2231400298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ﺕﻼﻐﺘﺴﻣ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752/27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ﯽﻳﺎﺘﺳﻭﺭ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15673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ﯽﺤﻴﻠﻣ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15856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ﯽﺒﻳﺎﻧ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1400/47391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00/2/18/2045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1400/19045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1400/14762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20214003974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20214003915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20214003847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1400/1400/16801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ﺮﺘﺧﺎﺑ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ﺮﺟﺎﻬﻣ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ﺾﻴﻓ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226/8/5459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ﻥﺎﻧﺍﻮﺟ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ﺵﺯﺭﻭ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226/8/5459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ﻥﺎﻧﺍﻮﺟ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ﺵﺯﺭﻭ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226/8/5459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ﻥﺎﻧﺍﻮﺟ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ﺵﺯﺭﻭ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ﺥﺮﻓ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ﺮﺻﺎﻧ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00/4/23644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00/21/23394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40/6/13/17/867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ﯽﻣﻼﮐ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40/6/13/17/867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ﺭﺩﺎﻬﺑ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ﻥﺎﻳﺮﻴﻣﺍ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29/00/10483/101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ﻪﻋﻮﻤﺠﻣ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ﻩﺭﺎﺟﺍ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29/00/10483/101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ﻪﻋﻮﻤﺠﻣ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ﻩﺭﺎﺟﺍ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29/00/10483/101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ﻪﻋﻮﻤﺠﻣ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ﻩﺭﺎﺟﺍ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ﺥﺮﻓ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ﺮﺻﺎﻧ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00/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00/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00/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16615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595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ﯽﺘﻌﻳﺮﺷ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595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ﯽﺘﻌﻳﺮﺷ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595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ﯽﺘﻌﻳﺮﺷ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940007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33/511/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33/513/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33/505/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20214004026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20214004027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20214003482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00/2/08/2676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20314002648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20314002647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1/1209/99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20214003494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20314002677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20314002715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20214002638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66,400,000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00/51/11991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ﯽﻘﻳﺪﺻ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00/2/17/2877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ﺪﺷﺎﺑ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20214004233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20214004246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1/11457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ﺪﻣﺮﺳ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1/11457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ﺪﻣﺮﺳ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91,810,000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1/11457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ﺪﻣﺮﺳ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53630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کﺪﻳ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ﺎﭙﻳﺎﺳ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/17/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522/33/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00/119/218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ﻥﺎﺘﺳﺯﻮﺧ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ﺭﺎﺨﺘﻓﺍ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00/119/218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ﻥﺎﺘﺳﺯﻮﺧ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ﺭﺎﺨﺘﻓﺍ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00/119/218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ﻥﺎﺘﺳﺯﻮﺧ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ﺭﺎﺨﺘﻓﺍ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00/2/18/1443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16988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9901249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1400/421075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1400/421075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1400/421075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1400/421075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1400/421075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29/00/10718/101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ﻦﻴﺷﻮﻧ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1400/2/01/2478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یﺭﺎﻴﻫﺩ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5,775,000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20314002844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0000834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ﺭﺎﮐﻮﺟ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ﯽﻔﻄﻟ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یﻭﺮﻴﻧ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ﻊﻳﺯﻮﺗ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53100/640/100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یﺩﻮﺼﻘﻣ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ﯽﮑﻤﮐ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ﺖﺠﺣ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ﻞﻴﻋﺎﻤﺳﺍ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200,973,333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200,973,333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200,973,333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ﯽﻠﻳﻭﺮﻣ ﯽﺘﺷﺩ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161223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5,587,000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20314002854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20214004354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129,700,000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1400/641186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201,180,000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201,180,000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201,180,000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1400-263989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ﺎﻴﺳﺁ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ﯽﻨﻬﻴﻣ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1/1214/99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1400/20236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1400/20865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0006/11501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00/2/18/2590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1/2120/99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20314002921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20314002913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822/7344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140000303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99/2/2440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1400/2/01/2809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20214004467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20214004469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5500/11704/707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ﺵﺭﻭﺮﭘ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9900914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ﻥﺍﺪﻤﻫ ﯽﺳﺮﭘﺯﺎﺑ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700" b="1" spc="9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ﻒﻴﺳ یﺪﺷﺮﻣ 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ﺱﺭﺎﭘ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ﮓﻨﺳ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ﻊﻳﺎﻨﺻ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ﺩﺎﺒﻗ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ﯽﺴﻧﻮﻳ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ﻩﺩﺍﺰﻴﻠﻋ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ﺩﺍﺰﻬﺑ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15971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15971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15971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2071400389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169639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ﯽﻳﻼﻁ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ﺭﺎﺒﮑﺸﺧ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169639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ﯽﻳﻼﻁ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ﺭﺎﺒﮑﺸﺧ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ﺮﻘﺣﺍ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20214004549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ﻥﺯﺭ ﺕﺭﺎﺠﺗ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1/1217/99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20314003005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20214004518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33/525/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541/33/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00/2/18/2484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1400/21395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20314003017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20314003011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66,470,000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20314001918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66,470,000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20314001918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66,470,000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20314001918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1/1136293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273/11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ﺖﺷﺩﺭﺫﺁ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ﻥﺎﻴﻧﺎﺑ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ﺰﺒﺳ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110/487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ﻪﻧﺎﺘﻤﮕﻫ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ﻥﺍﺯﺎﺳ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ﻪﺒﻠﮐ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ﻩﮋﻳﻭﺁ</a:t>
                      </a:r>
                      <a:r>
                        <a:rPr sz="9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ﻩﮋﻳﻭﺁ</a:t>
                      </a:r>
                      <a:r>
                        <a:rPr sz="9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ﻩﮋﻳﻭﺁ</a:t>
                      </a:r>
                      <a:r>
                        <a:rPr sz="9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ﻡﺎﮔ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ﺪﻨﻬﺳ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ﺕﺍﺭﺩﺎﺻ 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31,240,000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ﻥﺍﺭﺎﮑﻣﺎﮐ</a:t>
                      </a:r>
                      <a:r>
                        <a:rPr sz="7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31,240,000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ﻥﺍﺭﺎﮑﻣﺎﮐ</a:t>
                      </a:r>
                      <a:r>
                        <a:rPr sz="7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31,240,000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ﻥﺍﺭﺎﮑﻣﺎﮐ</a:t>
                      </a:r>
                      <a:r>
                        <a:rPr sz="7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38,415,000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 کﻼﻣﺍ</a:t>
                      </a:r>
                      <a:r>
                        <a:rPr sz="8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22,593,000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ﺮﻳﺮﺳ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ﮓﻨﺳ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ﻥﺎﻳﺯﺍﺮﺧ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ﺪﻴﺣﻭ</a:t>
                      </a:r>
                      <a:r>
                        <a:rPr sz="8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ﺕﺍﺭﺩﺎﺻ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ﮏﻴﻣﺍﺮﺳ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ﻦﻳﻮﻧ</a:t>
                      </a:r>
                      <a:r>
                        <a:rPr sz="8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ﺕﺍﺭﺩﺎﺻ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173451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173451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00/2/18/2696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1400/138163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ﮏﻧﺎﺑ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ﻥﺎﻴﻫﻮﮐ ﻝﺎﻤﺟ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1400/21282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ﺖﻓﺍﺮﺷ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ﯽﻣﺍﺮﻬﺑ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1400/539740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ﻦﻴﺒﺷﻮﺧ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ﺩﺎﺷﺮﻓ</a:t>
                      </a:r>
                      <a:r>
                        <a:rPr sz="8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80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1400/6/15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1400/120461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1400/6/14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60/1400/659743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1400/6/16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1400/2/01/2943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00/2/08/3093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00/2/08/2926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00/2/08/3095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20214004407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2071400405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1400/6/16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107/15/19586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13719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5506/4179/110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1/2121/99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00/05/1259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19493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19553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14001008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ﺕﺎﭙﺳﺪﻠﻓ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ﯽﻧﺪﻌﻣ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ﻕﺩﺎﺻ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33/547/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NPIZar"/>
                          <a:cs typeface="NPIZar"/>
                        </a:rPr>
                        <a:t>177/06/1400/6115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ﻪﻴﺗﺁ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1400/142451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33/421/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20214004836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6801/1355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6801/1355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6801/1355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00/2/01/590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60/1400/720476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20314003254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20014006695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33/451/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00/2/08/3128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1400/6801/732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1400/6801/732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1400/6801/732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2-23/843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ﻩژﻮﻧ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ﻩﺎﮕﻳﺎﭘ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739/00/10774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یﺩﺎﺷﺭﺍ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20314003017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20214004924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 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ﺰﻳﺭﺍﻭ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ﺰﮐﺮﻣ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ﻂﺳﻮﺗ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00/2/08/3205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00/2/08/3207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18855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20214005001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1400/23008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140001-03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ﺮﺘﺧﺎﺑ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ﮓﻨﺳ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ﻦﻳﺭﺎﻧ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ﻕﺩﺎﺻ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60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7466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1400/23814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ﻝﺎﻤﺟ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13,986,300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یﺮﻈﻧ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20314003398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00/2/18/2919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00/2/18/2904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33/560/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110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/44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ﻪﻠﻏ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33/512/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10414002970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1400/151874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53100/836/100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یﺩﻮﺼﻘﻣ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3668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3669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00066/1809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69,800,000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20214005083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1146/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ﯽﻧﺎﮔﺭﺯﺎﺑ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یﺭﺍﺩﺮﻬﺷ یﺭﺎﻴﻤﻫ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30/2400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10,880,000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ﯽﻠﻋﻮﺑ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ﯽﻠﻋﻮﺑ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20314002913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20314003471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20314003377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13,440,000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13,440,000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13,440,000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1/1400/1367662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ﻥﺎﻬﺟ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1/1400/1367662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ﻥﺎﻬﺟ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1/1400/1367662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ﻥﺎﻬﺟ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یﺪﻤﺻ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ﺎﺴﻳﺮﭘ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00/2/01/692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1590/3/562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ﺖﺴﻴﻟ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13,633,333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13,633,333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ﯽﻧﺎﺴﺣﺍ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13,633,333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ﯽﺋﺍﺰﺧ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739/00/11322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ﯽﺘﺴﻳﺰﻬﺑ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ﯽﺒﻴﺒﺣ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ﻩﺮﻫﺯ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1399001989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1399001989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1399001989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390/1400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0007/1899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1/2124/99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87,600,000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177/04/1400/7020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ﯽﺿﺮﻏ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5,310,000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22193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195,295,470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11792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ﯽﺘﻌﻨﺻ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1400/25164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20314002921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20214002726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00/2/18/3086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00/2/18/3193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1/1348040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11/400/993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ﯽﺘﻌﻨﺻ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14/17/6570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7,125,000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00/21/11390/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ﺹ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1/6384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1/6384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یﻮﺧﻮﮑﻴﻧ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1/6384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1/6384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یﻮﺧﻮﮑﻴﻧ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22356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109/1/22878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ﺏﻮﭼ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ﻊﻳﺎﻨﺻ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ﻦﻴﺘﻣ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109/1/22878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92/15/1645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ﺡﺎﻴﺳ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99/50983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166/33/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1400/2/01/190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00/2/08/274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1400/2/01/198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ﯽﻧﺍﻮﻟﺍ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ﻉﺭﺍﺯ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ﻥﺎﻳﺭﺩﺎﻧ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ﯽﺒﻴﺒﺣ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ﻩﺮﻫﺯ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2019910250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یﻮﻠﻋ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15,930,000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109/1/22878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ﯽﻌﻗﺮﺑ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ﻢﻅﺎﮐ 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109/1/22878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ﯽﻧﻮﻠﻣ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109/1/22878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109/1/22878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00/2/18/3251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739/00/12081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48,900,000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60/1400/746648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8,350,000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180/1400/9525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8,350,000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180/1400/9525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1/6856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(1400/07/17)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ﺪﺷﺎﺑ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5,630,000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1/2126/99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20424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822/9464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930251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180/1400/9984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1/1213/99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9900701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9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(1400/07/12)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20214005561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46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ﺭﻮﺠﻨﺷ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ﺪﺳ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ﺩﺎﺒﻗ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46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ﺭﻮﺠﻨﺷ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ﺪﺳ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46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ﺭﻮﺠﻨﺷ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ﺪﺳ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23372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23372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23372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822/8655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ﯽﻳﺎﻨﺷﻭﺭ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ﷲﺭﺎﺛ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ﷲﺭﺎﺛ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44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34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ﷲﺭﺎﺛ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20214005468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1400/21/40/2067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1400/21/40/2067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1400/21/40/2067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20314003175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 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00/2/18/2946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00/2/18/2946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20214005653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20214003960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20214005654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18/400/316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 ﯽﺘﻌﻨﺻ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1/2128/99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20314003897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60/1400/706388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9881702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ﻥﺍﺪﻤﻫ یﺮﻔﻴﮐ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107</a:t>
                      </a:r>
                      <a:r>
                        <a:rPr sz="75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ﻥﺎﻴﻫﻮﮐ ﻝﺎﻤﺟ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10327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1400/27510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ﻩﺩﺍﺩ</a:t>
                      </a:r>
                      <a:r>
                        <a:rPr sz="10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ﺕﺩﻮﻋ</a:t>
                      </a:r>
                      <a:r>
                        <a:rPr sz="10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00" b="1" spc="14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ﺥﺭﻮﻣ</a:t>
                      </a:r>
                      <a:r>
                        <a:rPr sz="10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NPIZar"/>
                          <a:cs typeface="NPIZar"/>
                        </a:rPr>
                        <a:t>-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20314003914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ﻥﻮﺧ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ﻝﺎﻘﺘﻧﺍ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23371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30,480,000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10/3767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2091400335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ﻞﻤﺣ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ﻞﻤﺣ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1/2140/99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148,530,000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148,530,000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148,530,000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148,530,000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ﯽﺘﻓﺎﻴﺿ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148,530,000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20314003965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20214005822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33/421/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00/2/01/764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1/2123/99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215140059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یﺰﻳﺭ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ﻪﻣﺎﻧﺮﺑ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یﺭﺎﻤﻌﻣ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ﺖﻧﻭﺎﻌﻣ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ﯽﺋﺍﺮﻗ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505/00/16874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ﻩﺎﺸﻧﺎﻣﺮﮐ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40/6/13/17/1330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40/6/13/17/1330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ﯽﻧﺎﻓﺮﻋ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2/1400/1012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1400/27655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20214005869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20214005833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1400/27223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1400/28091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ﯽﻗﺎﺟﺍ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ﺪﻳﺮﻓ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00/2/02/7149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</a:t>
                      </a:r>
                      <a:r>
                        <a:rPr sz="1050" b="1" spc="-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16</a:t>
                      </a:r>
                      <a:r>
                        <a:rPr sz="7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ﻩﺩﺍﺯ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ﺶﻳﻭﺭﺩ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یﺭﺎﻔﻏ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ﺢﺘﻓ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17/133848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1/1582247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1401/01/14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00/2/18/3563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00/2/18/3601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1/2145/99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ﯽﺗﺪﻀﻌﻣ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739/00/17/12082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55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60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9,975,000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822/10073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9,975,000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822/10073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140/08/03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140/08/03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5500/16056/703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1400/6801/973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43,680,000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10414003176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1400/6801/965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ﺱﺭﺎﭘ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ﻩﺍﺭ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ﺱﺭﺎﭘ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ﻩﺍﺭ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ﺱﺭﺎﭘ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ﻩﺍﺭ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26,220,000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ﺱﺭﺎﭘ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ﻥﺎﻫﺍﺭ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ﮓﻴﺑ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1/1400/1628005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1/1400/1628005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1/1400/1628005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ﻥﺎﺑﺎﻴﺧ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20314004041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14/17/7147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14/17/7155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550" b="1" spc="8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1400/28996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900894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ﻥﺍﺪﻤﻫ یﺮﻔﻴﮐ 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107</a:t>
                      </a:r>
                      <a:r>
                        <a:rPr sz="7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9901379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9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ﺮﻓﺎﺴﻣ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ﻞﻤﺣ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2091400751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ﺮﻓﺎﺴﻣ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ﻞﻤﺣ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ﺮﻓﺎﺴﻣ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ﻞﻤﺣ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8,405,865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55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951/110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ﻦﻣﺎﺳ ﺵﺭﻭﺮﭘ ﻭ ﺵﺯﻮﻣﺁ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یﺮﻈﻧ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/18/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20214006084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20214005894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4,180,000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ﯽﻠﻋﻮﺑ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00/22/120/11645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یﻭﺮﻴﻧ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ﻊﻳﺯﻮﺗ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20314004127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33/584/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20114005543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20114005543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20114005543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22-28162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یﺩﺎﺑﺁﺪﺳﺍ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ﻝﺎﻤﺟ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6,350,000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ﮓﻨﺷﻮﻫ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یﺭﺎﻴﺘﺨﺑ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119,300,000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232711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63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232711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یﺪﺟﺎﺳ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111</a:t>
                      </a:r>
                      <a:r>
                        <a:rPr sz="550" b="1" spc="6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ﺐﻴﺒﺣ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ﻪﻤﻁﺎﻓ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739/00/17/11069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1/7679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1/7679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یﻮﺧﻮﮑﻴﻧ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1/7679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1/7679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1400/29718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ﯽﻧﺎﺠﻴﻣ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118,980,000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ﻥﺎﻳﺩﺎﻫﺮﻓ ﻦﻴﺴﺣﺪﻤﺤﻣ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29/00/17431/101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ﻥﺎﻴﺴﻳﻭﺮﻴﻣ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29/00/17431/101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ﯽﺘﻓﺎﻴﺿ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29/00/17431/101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ﯽﻌﻣﺎﺳ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ﯽﻳﺍﺯﺮﻴﻣ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ﯽﺿﺍﺭﺍ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ﯽﻧﻭﺰﻓ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ﯽﺿﺍﺭﺍ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ﯽﺿﺍﺭﺍ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ﻮﻠﻣﺎﻈﻧ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ﺩﺍﺯﺮﻓ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1400/190365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20214006208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ﯽﺳﺮﭘﺯﺎﺑ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ﯽﺋﺍﺰﺧ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180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/18/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377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20214006195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1400/6800/1025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56,400,000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1317/1400/8/255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00/2/18/3914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00/2/17/5122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ﺭﻮﭘﺩﺍﺯﺁ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14/17/7787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116/6849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ﯽﺗﺎﻴﻟﺎﻣ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109,200,000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234408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234408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00/33/3870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1/1697798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1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1400/07/29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20214006238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20214006231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3000000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ﺩﺍﺩﺮﺘﺳﺍ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-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20214006274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1400000514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1400000514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1400000514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ﻩﺎﻨﭘ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یﺭﺎﺼﻧﺍ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739/00/17/13543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21,837,000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8/5714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ﻥﺎﻳﺭﻮﻧ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6177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20214006281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980390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220/27117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ﯽﺿﺍﺭﺍ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ﯽﺑﺍﺮﻬﻣ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ﺭﺪﻴﺣ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8/1880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8/1880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8/1880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ﯽﺒﻳﺎﻧ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ﻭﺩ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NPIZar"/>
                          <a:cs typeface="NPIZar"/>
                        </a:rPr>
                        <a:t>101</a:t>
                      </a:r>
                      <a:r>
                        <a:rPr sz="60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400/05/1684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ﻩﺰﺒﺳ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00/2/18/3985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20014009256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1400/30937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1400/30530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00/2/18/3985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5502/61644/104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یﺮﮕﺴﻋ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ﻪﻤﻁﺎﻓ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9,610,000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63/2953070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ﺭﺪﺨﻣ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ﺩﺍﻮﻣ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ﺎﺑ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ﻩﺯﺭﺎﺒﻣ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9,610,000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63/2953070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ﺭﺪﺨﻣ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ﺩﺍﻮﻣ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ﺎﺑ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ﻩﺯﺭﺎﺒﻣ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9,610,000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63/2953070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ﺭﺪﺨﻣ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ﺩﺍﻮﻣ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ﺎﺑ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ﻩﺯﺭﺎﺒﻣ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ﯽﻠﻋﻮﺑ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00/2/18/3844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20314004458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230/00/24927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ﻥﺍﺮﮔﺭﺎﺜﻳﺍ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1400/6801/1063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22-28425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یﺩﺎﺑﺁﺪﺳﺍ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ﻝﺎﻤﺟ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00/33/6723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181,540,000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181,540,000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181,540,000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1.40001E+17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ﺩﺎﺒﻗ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1.40001E+17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یﺮﻈﻧ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1.40001E+17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1400/6800/1086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14/17/8042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8/6060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ﻥﺎﻳﺭﺪﻴﺣ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ﮓﻨﺷﻮﻫ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8/6060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ﺮﮔ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ﻪﺘﺨﻳﺭ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8/6060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ﺎﻗﺁ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8/5630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ﻢﺷﺎﻫ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8/5630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8/5630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یﺩﺍﺰﮑﻴﻧ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14/17/8141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14/1/7746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1400/6800/1088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248265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ﺖﻌﻨﺻ ﻦﻴﭙﻤﻠﭘ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116/7680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ﯽﺗﺎﻴﻟﺎﻣ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20214006501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20214006515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1400/6800/1114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4,980,000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20214006492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1400/6801/1122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1400/6801/1122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00/51/19916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ﯽﻧﺎﺨﻠﻗ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00/51/19916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00/51/19916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20214006537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ﻭﺩ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6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1400/31253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1/1400/1875803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ﯽﺳﺪﻨﻬﻣ ﻡﺎﻈﻧ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ﻪﭙﺳ 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1/1400/1875803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ﯽﺳﺪﻨﻬﻣ ﻡﺎﻈﻧ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ﻪﭙﺳ 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1/1400/1875803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ﯽﺳﺪﻨﻬﻣ ﻡﺎﻈﻧ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ﻪﭙﺳ ﮏﻧﺎﺑ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1400/32563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ﮓﻧﺮﻬﺑ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1400/32620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ﯽﺋﺎﻤﺳ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2071400559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27818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00/2/08/4214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00/2/08/4294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1400/6800/1148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ﯽﮐﺪﻳ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ﻪﻳﺩﺎﺤﺗﺍ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762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ﯽﮐﺪﻳ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ﻪﻳﺩﺎﺤﺗﺍ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ﯽﮐﺪﻳ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ﻪﻳﺩﺎﺤﺗﺍ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33/597/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1400/30907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1400/209461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1400/210004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1400/210004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1400/210004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1/1400/1873873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1/1400/1873873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1/1400/1873873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5501/7037/707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ﮏﻳ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20214006508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00/2/08/4298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00/2/18/4203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60/1400/1041791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33/595/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ﻩﺯﺎﺳ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ﯽﻧﻭﺎﻌﺗ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ﯽﻗﺎﺟﺍ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ﺪﻳﺮﻓ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1400/21/18885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1400/21/18885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21,690,000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2/1400/1239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1400/33076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1400/32999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33/601/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00/2/01/899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8688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ﯽﺿﺮﻏ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244,450,000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244,450,000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244,450,000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64,930,000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64,930,000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64,930,000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00/2/18/4306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(1400/09/04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ﻪﺟﻭ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ﺕﺩﻮﻋ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20214005982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20214006703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20214006705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61917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ﻪﻴﺣﺎﻧ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1400/33497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140/21/40/2362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140/21/40/2362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140/21/40/2362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1400/2752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ﯽﻧﺎﻴﮐ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ﻢﺗﺎﺣ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1056258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1400/878/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ﻥﺩﺎﻌﻣ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ﻊﻳﺎﻨﺻ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ﯽﻧﺎﮔﺭﺯﺎﺑ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ﻕﺎﺗﺍ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1400/21/40/2363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1400/21/40/2363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ﯽﻗﺎﺟﺍ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ﺪﻳﺮﻓ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1400/21/40/2363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84,400,000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20214006793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1/1877554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1/1877554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1/1877554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8,420,000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1/1877536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1400/2/17/3169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10414003817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75/42237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ﯽﻧﺎﮔﺭﺯﺎﺑ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ﻩﺩﺎﺟ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ﻞﻤﺣ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یﺭﺍﺪﻫﺍﺭ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55/36/00/1588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یﺯﺭﻭﺎﺸﮐ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ﯽﺘﻳﺎﻤﺣ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ﯽﻨﻬﻴﻣ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107/15/29775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00/2/18/4326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2071400579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ﻥﺍﺰﻴﻣ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ﻪﺑ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ﻪﺟﻭ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ﺕﺩﻮﻋ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10414003900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NPIZar"/>
                          <a:cs typeface="NPIZar"/>
                        </a:rPr>
                        <a:t>180/06/1400/1570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1400/6800/1171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ﺖﻓﺍﺮﺷ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ﯽﻣﺍﺮﻬﺑ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183/33/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ﻥﺁﺮﻗ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ﺡﺎﻴﺳ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ﻥﺁﺮﻗ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2559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ﻥﺁﺮﻗ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ﺢﻳﺭﺎﺗﺭﺩ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00/2/18/403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ﺭﺎﺜﻳﺍ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ﯽﺷﺯﺭﻭ ﯽﮕﻨﻫﺮﻓ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ﻥﻮﺘﺴﻴﺑ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ﻪﻧﺎﺧﺭﺎﮐ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15,225,000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1400/4040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ﺡﺎﻴﺳ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ﺮﻳﻼﻣ ﯽﺿﺮﻏ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ﺮﺘﮐﺩ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49,800,000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2011400284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188/33/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192/33/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140/02/08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99/2/18/6560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910411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24/00/120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ﻩﺎﮕﺷﻭﺮﻓ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ﺢﻳﺭﺎﺗﺭﺩ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28626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ﺩﺭﺁ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177/04/1400/1124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ﺮﻳﻼﻣ ﯽﺿﺮﻏ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ﺮﺘﮐﺩ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1928086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31,680,000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28650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44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ﺪﻧﻮﺴﻫﺎﺷ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33/603/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00/2/18/4353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4,640,000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1/11916423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ﯽﻧﻮﻠﻣ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ﻊﻴﺒﻟﺍ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ﻞﻬﺳ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ﻢﻳﺮﻣ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ﯽﻳﺎﻨﺷﻭﺭ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ﻥﺎﻴﭽﻳﺮﻏﺎﺳ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ﺲﮔﺮﻧ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1399000184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ﻦﻤﻬﺑ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8/6721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00" b="1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00/2/18/4440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228/22/8879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9901128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ﻡﺭﺎﻬﭼ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یﺩﺎﺑﺁ</a:t>
                      </a:r>
                      <a:r>
                        <a:rPr sz="8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ﯽﺟﺎﺣ</a:t>
                      </a:r>
                      <a:r>
                        <a:rPr sz="8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ﺪﻧﻮﺳﺎﻴﻗ</a:t>
                      </a:r>
                      <a:r>
                        <a:rPr sz="85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1401/01/14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00" b="1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1/1400/1949592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ﺢﻟﺎﺻ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6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00/33/7202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970054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5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ﯽﻧﺪﻣ</a:t>
                      </a:r>
                      <a:r>
                        <a:rPr sz="5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20214006855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16/15/1994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100/6857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ﯽﻣﻼﺳﺍ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ﺩﺎﺷﺭﺍ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ﯽﻳﺎﻨﺷﻭﺭ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100/6857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ﯽﻣﻼﺳﺍ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ﺩﺎﺷﺭﺍ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ﺎﺨﺳﺍ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100/6857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ﯽﻣﻼﺳﺍ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ﺩﺎﺷﺭﺍ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893557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893557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893535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42,470,000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893535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ﺡﺎﻴﺳ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42,470,000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893535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ﻦﺒﻟ ﻦﻴﻤﻴﺳ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00/2/18/4443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2/1400/1265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ﺢﻟﺎﺻ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20314004300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38,976,000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1400/6801/1149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38,976,000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1400/6801/1149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38,976,000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1400/6801/1149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1400/6801/1215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14,170,000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2071400617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739/00/17/15438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56,670,000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271698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271698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11,780,000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271698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8/6923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یﺩﺍﺰﮑﻴﻧ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1400/35020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20214006985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5500/19182/703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1590/1050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10414004082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20214007001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18,672,000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30039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30053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30058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37,380,000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ﯽﻧﺎﺒﻫﺩ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37,380,000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37,380,000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ﯽﻧﺍﺮﻣﺎﮐ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2/1400/1343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1400/6800/1238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1400/6800/1238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1400/6800/1238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20314005178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49,800,000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20214007031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1400/223942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164/4347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ﻥﻭﺎﻌﺗ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1400/35456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680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00/2/18/3829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002/15/1250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002/15/1250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002/15/1250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1400/35056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271698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111/1/30694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822/12447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7455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002/15/1255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002/15/1255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 یﺪﻬﻣﺪﻤﺤﻣ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00/340331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00/340331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ﯽﻧﺍﻮﻟﺍ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ﻉﺭﺍﺯ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00/340331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ﯽﺋﺎﻴﻏ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00/340331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ﯽﺋﺍﺰﺧ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00/340331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7741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1400/35710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20214007062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400/05/1615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00/2/01/973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00/2/01/978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68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56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68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56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1400/6800/1256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1400/6801/1244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1400/6801/1244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1400/6801/1244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1/2160/99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111/1/31700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20314007130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14/17/9022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00/2/01/983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30813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1400/36070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ﻭﺩ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یﺮﻔﻴﮐ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700" b="1" spc="8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276072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یﺭﺍﺪﻏﺮﻣ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276072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ﺵﺮﺑ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ﺱﺎﻤﻟﺍ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276072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ﺵﺮﺑ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ﺱﺎﻤﻟﺍ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276072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ﺵﺮﺑ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ﺱﺎﻤﻟﺍ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NPIZar"/>
                          <a:cs typeface="NPIZar"/>
                        </a:rPr>
                        <a:t>739/00/17/15870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(1400/09/28)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739/00/17/16238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20214002981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20314005296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ﯽﻗﺎﺟﺍ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ﺪﻳﺮﻓ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ﺭﻮﭘﺩﺍﺯﺁ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20314005342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ﺐﻏﺍﺭ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89,860,000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1400/882361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ﯽﻠﻋﻮﺑ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ﻞﺘﻫ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47,730,000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002/15/1309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ﯽﺒﻴﺒﺣ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ﻩﺮﻫﺯ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002/15/1309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ﯽﻧﺎﻓﺮﻋ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29/00/20346/101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ﻥﺍﺯﻭﺮﻴﻓ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ﻥﺎﻴﺴﻳﻭﺮﻴﻣ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29/00/20346/101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ﻥﺍﺯﻭﺮﻴﻓ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ﯽﺘﻓﺎﻴﺿ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29/00/20346/101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ﻥﺍﺯﻭﺮﻴﻓ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ﺏﺁ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ﻮﻠﻣﺎﻈﻧ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ﺩﺍﺯﺮﻓ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12,480,000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1400/54101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ﺎﻤﻨﻫﺭ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ﯽﻟﻭ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138,500,000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1/1400/2144857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ﻥﺎﺳﺍﺮﺧ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ﻪﻧﺎﻨﻬﺑ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8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ﻊﻳﺎﻨﺻ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33/616/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20214007274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-438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ﺱﺭﺎﭘ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ﻩﺍﺭ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8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20714000646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00/2/18/4668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1400000473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1400000604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1400000605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1400000606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یﻮﻠﻋ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ﯽﺘﻤﻌﻧ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ﺪﻴﺸﻤﺟ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1400000580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یﻭﺪﺑ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یﺪﻴﺷﺭ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1400/36859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55/36/00/1727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یﺯﺭﻭﺎﺸﮐ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ﯽﺘﻳﺎﻤﺣ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1400/37330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1400/37332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31999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2187" y="318515"/>
            <a:ext cx="8963025" cy="279400"/>
          </a:xfrm>
          <a:custGeom>
            <a:avLst/>
            <a:gdLst/>
            <a:ahLst/>
            <a:cxnLst/>
            <a:rect l="l" t="t" r="r" b="b"/>
            <a:pathLst>
              <a:path w="8963025" h="279400">
                <a:moveTo>
                  <a:pt x="8962643" y="278891"/>
                </a:moveTo>
                <a:lnTo>
                  <a:pt x="8962643" y="0"/>
                </a:lnTo>
                <a:lnTo>
                  <a:pt x="0" y="0"/>
                </a:lnTo>
                <a:lnTo>
                  <a:pt x="0" y="278891"/>
                </a:lnTo>
                <a:lnTo>
                  <a:pt x="8962643" y="278891"/>
                </a:lnTo>
                <a:close/>
              </a:path>
            </a:pathLst>
          </a:custGeom>
          <a:solidFill>
            <a:srgbClr val="92D0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31296" y="383540"/>
            <a:ext cx="565150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b="1" dirty="0">
                <a:latin typeface="Times New Roman"/>
                <a:cs typeface="Times New Roman"/>
              </a:rPr>
              <a:t>ﻪﻧﺎﺧﺮﻴﺑﺩ</a:t>
            </a:r>
            <a:r>
              <a:rPr sz="600" b="1" spc="-10" dirty="0">
                <a:latin typeface="Times New Roman"/>
                <a:cs typeface="Times New Roman"/>
              </a:rPr>
              <a:t> </a:t>
            </a:r>
            <a:r>
              <a:rPr sz="600" b="1" dirty="0">
                <a:latin typeface="Times New Roman"/>
                <a:cs typeface="Times New Roman"/>
              </a:rPr>
              <a:t>ﻪﻣﺎﻧ  ﻩﺭﺎﻤﺷ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9524" y="343915"/>
            <a:ext cx="26098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5" dirty="0">
                <a:latin typeface="Times New Roman"/>
                <a:cs typeface="Times New Roman"/>
              </a:rPr>
              <a:t>ﺦ</a:t>
            </a:r>
            <a:r>
              <a:rPr sz="1050" b="1" dirty="0">
                <a:latin typeface="Times New Roman"/>
                <a:cs typeface="Times New Roman"/>
              </a:rPr>
              <a:t>ﺑ</a:t>
            </a:r>
            <a:r>
              <a:rPr sz="1050" b="1" spc="-5" dirty="0">
                <a:latin typeface="Times New Roman"/>
                <a:cs typeface="Times New Roman"/>
              </a:rPr>
              <a:t>ﺭ</a:t>
            </a:r>
            <a:r>
              <a:rPr sz="1050" b="1" spc="-10" dirty="0">
                <a:latin typeface="Times New Roman"/>
                <a:cs typeface="Times New Roman"/>
              </a:rPr>
              <a:t>ﺎ</a:t>
            </a:r>
            <a:r>
              <a:rPr sz="1050" b="1" spc="-5" dirty="0">
                <a:latin typeface="Times New Roman"/>
                <a:cs typeface="Times New Roman"/>
              </a:rPr>
              <a:t>ﺗ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83853" y="343915"/>
            <a:ext cx="94805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5" dirty="0">
                <a:latin typeface="Times New Roman"/>
                <a:cs typeface="Times New Roman"/>
              </a:rPr>
              <a:t>ﻩﺪﺷ</a:t>
            </a:r>
            <a:r>
              <a:rPr sz="1050" b="1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ﯽﻓﺮﻌﻣ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ﺱﺎﻨﺷﺭﺎﮐ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7159" y="343915"/>
            <a:ext cx="80454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Times New Roman"/>
                <a:cs typeface="Times New Roman"/>
              </a:rPr>
              <a:t>ﺎﺿﺎﻘﺗ</a:t>
            </a:r>
            <a:r>
              <a:rPr sz="1050" b="1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ﺩﺭﻮﻣ</a:t>
            </a:r>
            <a:r>
              <a:rPr sz="1050" b="1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ﻊﺟﺮﻣ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08018" y="0"/>
            <a:ext cx="3124835" cy="538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35" dirty="0">
                <a:latin typeface="Calibri"/>
                <a:cs typeface="Calibri"/>
              </a:rPr>
              <a:t>ن</a:t>
            </a:r>
            <a:r>
              <a:rPr sz="1300" b="1" spc="-180" dirty="0">
                <a:latin typeface="Calibri"/>
                <a:cs typeface="Calibri"/>
              </a:rPr>
              <a:t>ﻮ</a:t>
            </a:r>
            <a:r>
              <a:rPr sz="1300" b="1" spc="-185" dirty="0">
                <a:latin typeface="Calibri"/>
                <a:cs typeface="Calibri"/>
              </a:rPr>
              <a:t>ﻧ</a:t>
            </a:r>
            <a:r>
              <a:rPr sz="1300" b="1" spc="-195" dirty="0">
                <a:latin typeface="Calibri"/>
                <a:cs typeface="Calibri"/>
              </a:rPr>
              <a:t>ﺎ</a:t>
            </a:r>
            <a:r>
              <a:rPr sz="1300" b="1" spc="-459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185"/>
              </a:spcBef>
            </a:pPr>
            <a:r>
              <a:rPr sz="1050" b="1" spc="-5" dirty="0">
                <a:latin typeface="Times New Roman"/>
                <a:cs typeface="Times New Roman"/>
              </a:rPr>
              <a:t>ﯽﺘﺧﺍﺩﺮﭘ</a:t>
            </a:r>
            <a:r>
              <a:rPr sz="1050" b="1" spc="4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ﻎﻠﺒﻣ</a:t>
            </a:r>
            <a:r>
              <a:rPr sz="1050" b="1" spc="450" dirty="0">
                <a:latin typeface="Times New Roman"/>
                <a:cs typeface="Times New Roman"/>
              </a:rPr>
              <a:t> </a:t>
            </a:r>
            <a:r>
              <a:rPr sz="1200" b="1" spc="-7" baseline="3472" dirty="0">
                <a:latin typeface="Times New Roman"/>
                <a:cs typeface="Times New Roman"/>
              </a:rPr>
              <a:t>ﯽﻳﺎﻬﻧ</a:t>
            </a:r>
            <a:r>
              <a:rPr sz="1200" b="1" spc="37" baseline="3472" dirty="0">
                <a:latin typeface="Times New Roman"/>
                <a:cs typeface="Times New Roman"/>
              </a:rPr>
              <a:t> </a:t>
            </a:r>
            <a:r>
              <a:rPr sz="1200" b="1" spc="-7" baseline="3472" dirty="0">
                <a:latin typeface="Times New Roman"/>
                <a:cs typeface="Times New Roman"/>
              </a:rPr>
              <a:t>ﺵﺭﺍﺰﮔ</a:t>
            </a:r>
            <a:r>
              <a:rPr sz="1200" b="1" spc="247" baseline="3472" dirty="0">
                <a:latin typeface="Times New Roman"/>
                <a:cs typeface="Times New Roman"/>
              </a:rPr>
              <a:t> </a:t>
            </a:r>
            <a:r>
              <a:rPr sz="1125" b="1" spc="7" baseline="3703" dirty="0">
                <a:latin typeface="Times New Roman"/>
                <a:cs typeface="Times New Roman"/>
              </a:rPr>
              <a:t>ﯽﺘﻓﺎﻳﺭﺩ</a:t>
            </a:r>
            <a:r>
              <a:rPr sz="1125" b="1" spc="52" baseline="3703" dirty="0">
                <a:latin typeface="Times New Roman"/>
                <a:cs typeface="Times New Roman"/>
              </a:rPr>
              <a:t> </a:t>
            </a:r>
            <a:r>
              <a:rPr sz="1125" b="1" spc="7" baseline="3703" dirty="0">
                <a:latin typeface="Times New Roman"/>
                <a:cs typeface="Times New Roman"/>
              </a:rPr>
              <a:t>ﻪﻣﺎﻧ</a:t>
            </a:r>
            <a:r>
              <a:rPr sz="1125" b="1" spc="60" baseline="3703" dirty="0">
                <a:latin typeface="Times New Roman"/>
                <a:cs typeface="Times New Roman"/>
              </a:rPr>
              <a:t> </a:t>
            </a:r>
            <a:r>
              <a:rPr sz="1125" b="1" spc="7" baseline="3703" dirty="0">
                <a:latin typeface="Times New Roman"/>
                <a:cs typeface="Times New Roman"/>
              </a:rPr>
              <a:t>ﻩﺭﺎﻤﺷ            </a:t>
            </a:r>
            <a:r>
              <a:rPr sz="1125" b="1" spc="179" baseline="3703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ﺯﺎﻴﻧ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ﺩﺭﻮﻣ</a:t>
            </a:r>
            <a:r>
              <a:rPr sz="1050" b="1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ﻪﺘﺷﺭ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4590" y="343915"/>
            <a:ext cx="41592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Times New Roman"/>
                <a:cs typeface="Times New Roman"/>
              </a:rPr>
              <a:t>ﯽ</a:t>
            </a:r>
            <a:r>
              <a:rPr sz="1050" b="1" dirty="0">
                <a:latin typeface="Times New Roman"/>
                <a:cs typeface="Times New Roman"/>
              </a:rPr>
              <a:t>ﺗ</a:t>
            </a:r>
            <a:r>
              <a:rPr sz="1050" b="1" spc="-5" dirty="0">
                <a:latin typeface="Times New Roman"/>
                <a:cs typeface="Times New Roman"/>
              </a:rPr>
              <a:t>ﺪ</a:t>
            </a:r>
            <a:r>
              <a:rPr sz="1050" b="1" spc="-10" dirty="0">
                <a:latin typeface="Times New Roman"/>
                <a:cs typeface="Times New Roman"/>
              </a:rPr>
              <a:t>ﺿﺎﻌ</a:t>
            </a:r>
            <a:r>
              <a:rPr sz="1050" b="1" spc="-5" dirty="0">
                <a:latin typeface="Times New Roman"/>
                <a:cs typeface="Times New Roman"/>
              </a:rPr>
              <a:t>ﻣ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8627" y="343915"/>
            <a:ext cx="44577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Times New Roman"/>
                <a:cs typeface="Times New Roman"/>
              </a:rPr>
              <a:t>ﺕﺎﺤﻴﺿﻮﺗ</a:t>
            </a:r>
            <a:endParaRPr sz="105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0" y="595883"/>
          <a:ext cx="1727835" cy="5766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261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 gridSpan="3"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tabLst>
                          <a:tab pos="608965" algn="l"/>
                          <a:tab pos="1224915" algn="l"/>
                        </a:tabLst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ﺷ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r>
                        <a:rPr sz="1050" spc="-1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r>
                        <a:rPr sz="1050" spc="-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0009/3049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4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09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ﻮﮑﺷ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5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04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13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ﮔﺮﻧ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101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 gridSpan="3"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54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8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177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177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73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ﺲﮔﺮﻧ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0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ﻌﺳ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0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ﻌﺳ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0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ﻌﺳ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0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ﻌﺳ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04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8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5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8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13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0" y="301752"/>
            <a:ext cx="9725025" cy="6960234"/>
            <a:chOff x="0" y="301752"/>
            <a:chExt cx="9725025" cy="6960234"/>
          </a:xfrm>
        </p:grpSpPr>
        <p:sp>
          <p:nvSpPr>
            <p:cNvPr id="14" name="object 14"/>
            <p:cNvSpPr/>
            <p:nvPr/>
          </p:nvSpPr>
          <p:spPr>
            <a:xfrm>
              <a:off x="733044" y="301751"/>
              <a:ext cx="8989060" cy="304800"/>
            </a:xfrm>
            <a:custGeom>
              <a:avLst/>
              <a:gdLst/>
              <a:ahLst/>
              <a:cxnLst/>
              <a:rect l="l" t="t" r="r" b="b"/>
              <a:pathLst>
                <a:path w="8989060" h="304800">
                  <a:moveTo>
                    <a:pt x="21336" y="21336"/>
                  </a:moveTo>
                  <a:lnTo>
                    <a:pt x="0" y="21336"/>
                  </a:lnTo>
                  <a:lnTo>
                    <a:pt x="0" y="304800"/>
                  </a:lnTo>
                  <a:lnTo>
                    <a:pt x="21336" y="304800"/>
                  </a:lnTo>
                  <a:lnTo>
                    <a:pt x="21336" y="21336"/>
                  </a:lnTo>
                  <a:close/>
                </a:path>
                <a:path w="8989060" h="304800">
                  <a:moveTo>
                    <a:pt x="1930908" y="21336"/>
                  </a:moveTo>
                  <a:lnTo>
                    <a:pt x="1920240" y="21336"/>
                  </a:lnTo>
                  <a:lnTo>
                    <a:pt x="1920240" y="283464"/>
                  </a:lnTo>
                  <a:lnTo>
                    <a:pt x="1930908" y="283464"/>
                  </a:lnTo>
                  <a:lnTo>
                    <a:pt x="1930908" y="21336"/>
                  </a:lnTo>
                  <a:close/>
                </a:path>
                <a:path w="8989060" h="304800">
                  <a:moveTo>
                    <a:pt x="2467356" y="21336"/>
                  </a:moveTo>
                  <a:lnTo>
                    <a:pt x="2456688" y="21336"/>
                  </a:lnTo>
                  <a:lnTo>
                    <a:pt x="2456688" y="283464"/>
                  </a:lnTo>
                  <a:lnTo>
                    <a:pt x="2467356" y="283464"/>
                  </a:lnTo>
                  <a:lnTo>
                    <a:pt x="2467356" y="21336"/>
                  </a:lnTo>
                  <a:close/>
                </a:path>
                <a:path w="8989060" h="304800">
                  <a:moveTo>
                    <a:pt x="3166872" y="21336"/>
                  </a:moveTo>
                  <a:lnTo>
                    <a:pt x="3156204" y="21336"/>
                  </a:lnTo>
                  <a:lnTo>
                    <a:pt x="3156204" y="283464"/>
                  </a:lnTo>
                  <a:lnTo>
                    <a:pt x="3166872" y="283464"/>
                  </a:lnTo>
                  <a:lnTo>
                    <a:pt x="3166872" y="21336"/>
                  </a:lnTo>
                  <a:close/>
                </a:path>
                <a:path w="8989060" h="304800">
                  <a:moveTo>
                    <a:pt x="3656076" y="21336"/>
                  </a:moveTo>
                  <a:lnTo>
                    <a:pt x="3645408" y="21336"/>
                  </a:lnTo>
                  <a:lnTo>
                    <a:pt x="3645408" y="283464"/>
                  </a:lnTo>
                  <a:lnTo>
                    <a:pt x="3656076" y="283464"/>
                  </a:lnTo>
                  <a:lnTo>
                    <a:pt x="3656076" y="21336"/>
                  </a:lnTo>
                  <a:close/>
                </a:path>
                <a:path w="8989060" h="304800">
                  <a:moveTo>
                    <a:pt x="4326636" y="21336"/>
                  </a:moveTo>
                  <a:lnTo>
                    <a:pt x="4315968" y="21336"/>
                  </a:lnTo>
                  <a:lnTo>
                    <a:pt x="4315968" y="283464"/>
                  </a:lnTo>
                  <a:lnTo>
                    <a:pt x="4326636" y="283464"/>
                  </a:lnTo>
                  <a:lnTo>
                    <a:pt x="4326636" y="21336"/>
                  </a:lnTo>
                  <a:close/>
                </a:path>
                <a:path w="8989060" h="304800">
                  <a:moveTo>
                    <a:pt x="5629656" y="21336"/>
                  </a:moveTo>
                  <a:lnTo>
                    <a:pt x="5618988" y="21336"/>
                  </a:lnTo>
                  <a:lnTo>
                    <a:pt x="5618988" y="283464"/>
                  </a:lnTo>
                  <a:lnTo>
                    <a:pt x="5629656" y="283464"/>
                  </a:lnTo>
                  <a:lnTo>
                    <a:pt x="5629656" y="21336"/>
                  </a:lnTo>
                  <a:close/>
                </a:path>
                <a:path w="8989060" h="304800">
                  <a:moveTo>
                    <a:pt x="6722364" y="21336"/>
                  </a:moveTo>
                  <a:lnTo>
                    <a:pt x="6711696" y="21336"/>
                  </a:lnTo>
                  <a:lnTo>
                    <a:pt x="6711696" y="283464"/>
                  </a:lnTo>
                  <a:lnTo>
                    <a:pt x="6722364" y="283464"/>
                  </a:lnTo>
                  <a:lnTo>
                    <a:pt x="6722364" y="21336"/>
                  </a:lnTo>
                  <a:close/>
                </a:path>
                <a:path w="8989060" h="304800">
                  <a:moveTo>
                    <a:pt x="7766304" y="21336"/>
                  </a:moveTo>
                  <a:lnTo>
                    <a:pt x="7755636" y="21336"/>
                  </a:lnTo>
                  <a:lnTo>
                    <a:pt x="7755636" y="283464"/>
                  </a:lnTo>
                  <a:lnTo>
                    <a:pt x="7766304" y="283464"/>
                  </a:lnTo>
                  <a:lnTo>
                    <a:pt x="7766304" y="21336"/>
                  </a:lnTo>
                  <a:close/>
                </a:path>
                <a:path w="8989060" h="304800">
                  <a:moveTo>
                    <a:pt x="8407908" y="21336"/>
                  </a:moveTo>
                  <a:lnTo>
                    <a:pt x="8397240" y="21336"/>
                  </a:lnTo>
                  <a:lnTo>
                    <a:pt x="8397240" y="283464"/>
                  </a:lnTo>
                  <a:lnTo>
                    <a:pt x="8407908" y="283464"/>
                  </a:lnTo>
                  <a:lnTo>
                    <a:pt x="8407908" y="21336"/>
                  </a:lnTo>
                  <a:close/>
                </a:path>
                <a:path w="8989060" h="304800">
                  <a:moveTo>
                    <a:pt x="8988552" y="0"/>
                  </a:moveTo>
                  <a:lnTo>
                    <a:pt x="8967216" y="0"/>
                  </a:lnTo>
                  <a:lnTo>
                    <a:pt x="8967216" y="304800"/>
                  </a:lnTo>
                  <a:lnTo>
                    <a:pt x="8988552" y="304800"/>
                  </a:lnTo>
                  <a:lnTo>
                    <a:pt x="89885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53284" y="606551"/>
              <a:ext cx="7071359" cy="6350"/>
            </a:xfrm>
            <a:custGeom>
              <a:avLst/>
              <a:gdLst/>
              <a:ahLst/>
              <a:cxnLst/>
              <a:rect l="l" t="t" r="r" b="b"/>
              <a:pathLst>
                <a:path w="7071359" h="6350">
                  <a:moveTo>
                    <a:pt x="10668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10668" y="6096"/>
                  </a:lnTo>
                  <a:lnTo>
                    <a:pt x="10668" y="0"/>
                  </a:lnTo>
                  <a:close/>
                </a:path>
                <a:path w="7071359" h="6350">
                  <a:moveTo>
                    <a:pt x="547116" y="0"/>
                  </a:moveTo>
                  <a:lnTo>
                    <a:pt x="536448" y="0"/>
                  </a:lnTo>
                  <a:lnTo>
                    <a:pt x="536448" y="6096"/>
                  </a:lnTo>
                  <a:lnTo>
                    <a:pt x="547116" y="6096"/>
                  </a:lnTo>
                  <a:lnTo>
                    <a:pt x="547116" y="0"/>
                  </a:lnTo>
                  <a:close/>
                </a:path>
                <a:path w="7071359" h="6350">
                  <a:moveTo>
                    <a:pt x="1246632" y="0"/>
                  </a:moveTo>
                  <a:lnTo>
                    <a:pt x="1235964" y="0"/>
                  </a:lnTo>
                  <a:lnTo>
                    <a:pt x="1235964" y="6096"/>
                  </a:lnTo>
                  <a:lnTo>
                    <a:pt x="1246632" y="6096"/>
                  </a:lnTo>
                  <a:lnTo>
                    <a:pt x="1246632" y="0"/>
                  </a:lnTo>
                  <a:close/>
                </a:path>
                <a:path w="7071359" h="6350">
                  <a:moveTo>
                    <a:pt x="1735836" y="0"/>
                  </a:moveTo>
                  <a:lnTo>
                    <a:pt x="1725168" y="0"/>
                  </a:lnTo>
                  <a:lnTo>
                    <a:pt x="1725168" y="6096"/>
                  </a:lnTo>
                  <a:lnTo>
                    <a:pt x="1735836" y="6096"/>
                  </a:lnTo>
                  <a:lnTo>
                    <a:pt x="1735836" y="0"/>
                  </a:lnTo>
                  <a:close/>
                </a:path>
                <a:path w="7071359" h="6350">
                  <a:moveTo>
                    <a:pt x="2406396" y="0"/>
                  </a:moveTo>
                  <a:lnTo>
                    <a:pt x="2395728" y="0"/>
                  </a:lnTo>
                  <a:lnTo>
                    <a:pt x="2395728" y="6096"/>
                  </a:lnTo>
                  <a:lnTo>
                    <a:pt x="2406396" y="6096"/>
                  </a:lnTo>
                  <a:lnTo>
                    <a:pt x="2406396" y="0"/>
                  </a:lnTo>
                  <a:close/>
                </a:path>
                <a:path w="7071359" h="6350">
                  <a:moveTo>
                    <a:pt x="3709416" y="0"/>
                  </a:moveTo>
                  <a:lnTo>
                    <a:pt x="3698748" y="0"/>
                  </a:lnTo>
                  <a:lnTo>
                    <a:pt x="3698748" y="6096"/>
                  </a:lnTo>
                  <a:lnTo>
                    <a:pt x="3709416" y="6096"/>
                  </a:lnTo>
                  <a:lnTo>
                    <a:pt x="3709416" y="0"/>
                  </a:lnTo>
                  <a:close/>
                </a:path>
                <a:path w="7071359" h="6350">
                  <a:moveTo>
                    <a:pt x="4802124" y="0"/>
                  </a:moveTo>
                  <a:lnTo>
                    <a:pt x="4791456" y="0"/>
                  </a:lnTo>
                  <a:lnTo>
                    <a:pt x="4791456" y="6096"/>
                  </a:lnTo>
                  <a:lnTo>
                    <a:pt x="4802124" y="6096"/>
                  </a:lnTo>
                  <a:lnTo>
                    <a:pt x="4802124" y="0"/>
                  </a:lnTo>
                  <a:close/>
                </a:path>
                <a:path w="7071359" h="6350">
                  <a:moveTo>
                    <a:pt x="5846064" y="0"/>
                  </a:moveTo>
                  <a:lnTo>
                    <a:pt x="5835396" y="0"/>
                  </a:lnTo>
                  <a:lnTo>
                    <a:pt x="5835396" y="6096"/>
                  </a:lnTo>
                  <a:lnTo>
                    <a:pt x="5846064" y="6096"/>
                  </a:lnTo>
                  <a:lnTo>
                    <a:pt x="5846064" y="0"/>
                  </a:lnTo>
                  <a:close/>
                </a:path>
                <a:path w="7071359" h="6350">
                  <a:moveTo>
                    <a:pt x="6487668" y="0"/>
                  </a:moveTo>
                  <a:lnTo>
                    <a:pt x="6477000" y="0"/>
                  </a:lnTo>
                  <a:lnTo>
                    <a:pt x="6477000" y="6096"/>
                  </a:lnTo>
                  <a:lnTo>
                    <a:pt x="6487668" y="6096"/>
                  </a:lnTo>
                  <a:lnTo>
                    <a:pt x="6487668" y="0"/>
                  </a:lnTo>
                  <a:close/>
                </a:path>
                <a:path w="7071359" h="6350">
                  <a:moveTo>
                    <a:pt x="7071360" y="0"/>
                  </a:moveTo>
                  <a:lnTo>
                    <a:pt x="7060692" y="0"/>
                  </a:lnTo>
                  <a:lnTo>
                    <a:pt x="7060692" y="6096"/>
                  </a:lnTo>
                  <a:lnTo>
                    <a:pt x="7071360" y="6096"/>
                  </a:lnTo>
                  <a:lnTo>
                    <a:pt x="707136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3043" y="301752"/>
              <a:ext cx="8967470" cy="21590"/>
            </a:xfrm>
            <a:custGeom>
              <a:avLst/>
              <a:gdLst/>
              <a:ahLst/>
              <a:cxnLst/>
              <a:rect l="l" t="t" r="r" b="b"/>
              <a:pathLst>
                <a:path w="8967470" h="21589">
                  <a:moveTo>
                    <a:pt x="8967215" y="21335"/>
                  </a:moveTo>
                  <a:lnTo>
                    <a:pt x="8967215" y="0"/>
                  </a:lnTo>
                  <a:lnTo>
                    <a:pt x="0" y="0"/>
                  </a:lnTo>
                  <a:lnTo>
                    <a:pt x="0" y="21335"/>
                  </a:lnTo>
                  <a:lnTo>
                    <a:pt x="8967215" y="213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6759" y="606552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67" y="6095"/>
                  </a:moveTo>
                  <a:lnTo>
                    <a:pt x="10667" y="0"/>
                  </a:lnTo>
                  <a:lnTo>
                    <a:pt x="0" y="0"/>
                  </a:lnTo>
                  <a:lnTo>
                    <a:pt x="0" y="6095"/>
                  </a:lnTo>
                  <a:lnTo>
                    <a:pt x="10667" y="6095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3043" y="585215"/>
              <a:ext cx="8967470" cy="21590"/>
            </a:xfrm>
            <a:custGeom>
              <a:avLst/>
              <a:gdLst/>
              <a:ahLst/>
              <a:cxnLst/>
              <a:rect l="l" t="t" r="r" b="b"/>
              <a:pathLst>
                <a:path w="8967470" h="21590">
                  <a:moveTo>
                    <a:pt x="8967215" y="21335"/>
                  </a:moveTo>
                  <a:lnTo>
                    <a:pt x="8967215" y="0"/>
                  </a:lnTo>
                  <a:lnTo>
                    <a:pt x="0" y="0"/>
                  </a:lnTo>
                  <a:lnTo>
                    <a:pt x="0" y="21335"/>
                  </a:lnTo>
                  <a:lnTo>
                    <a:pt x="8967215" y="213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6181343"/>
              <a:ext cx="1728470" cy="1080770"/>
            </a:xfrm>
            <a:custGeom>
              <a:avLst/>
              <a:gdLst/>
              <a:ahLst/>
              <a:cxnLst/>
              <a:rect l="l" t="t" r="r" b="b"/>
              <a:pathLst>
                <a:path w="1728470" h="1080770">
                  <a:moveTo>
                    <a:pt x="1728215" y="1080515"/>
                  </a:moveTo>
                  <a:lnTo>
                    <a:pt x="1728215" y="0"/>
                  </a:lnTo>
                  <a:lnTo>
                    <a:pt x="0" y="0"/>
                  </a:lnTo>
                  <a:lnTo>
                    <a:pt x="0" y="1080515"/>
                  </a:lnTo>
                  <a:lnTo>
                    <a:pt x="1728215" y="1080515"/>
                  </a:lnTo>
                  <a:close/>
                </a:path>
              </a:pathLst>
            </a:custGeom>
            <a:solidFill>
              <a:srgbClr val="FFEB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475" y="6320127"/>
            <a:ext cx="354965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12400"/>
              </a:lnSpc>
              <a:spcBef>
                <a:spcPts val="100"/>
              </a:spcBef>
            </a:pPr>
            <a:r>
              <a:rPr sz="1050" b="1" spc="-5" dirty="0">
                <a:latin typeface="Times New Roman"/>
                <a:cs typeface="Times New Roman"/>
              </a:rPr>
              <a:t>ﺴ</a:t>
            </a:r>
            <a:r>
              <a:rPr sz="1050" b="1" dirty="0">
                <a:latin typeface="Times New Roman"/>
                <a:cs typeface="Times New Roman"/>
              </a:rPr>
              <a:t>ﺣ</a:t>
            </a:r>
            <a:r>
              <a:rPr sz="1050" b="1" spc="-5" dirty="0">
                <a:latin typeface="Times New Roman"/>
                <a:cs typeface="Times New Roman"/>
              </a:rPr>
              <a:t>ﺮﻴ</a:t>
            </a:r>
            <a:r>
              <a:rPr sz="1050" b="1" spc="-10" dirty="0">
                <a:latin typeface="Times New Roman"/>
                <a:cs typeface="Times New Roman"/>
              </a:rPr>
              <a:t>ﻣ</a:t>
            </a:r>
            <a:r>
              <a:rPr sz="1050" b="1" spc="-5" dirty="0">
                <a:latin typeface="Times New Roman"/>
                <a:cs typeface="Times New Roman"/>
              </a:rPr>
              <a:t>ﺍ 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یﺪﻬﻣ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09546" y="6700517"/>
            <a:ext cx="45593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5" dirty="0">
                <a:latin typeface="NPIZar"/>
                <a:cs typeface="NPIZar"/>
              </a:rPr>
              <a:t>000</a:t>
            </a:r>
            <a:r>
              <a:rPr sz="1050" b="1" spc="-10" dirty="0">
                <a:latin typeface="NPIZar"/>
                <a:cs typeface="NPIZar"/>
              </a:rPr>
              <a:t>9/</a:t>
            </a:r>
            <a:r>
              <a:rPr sz="1050" b="1" spc="-5" dirty="0">
                <a:latin typeface="NPIZar"/>
                <a:cs typeface="NPIZar"/>
              </a:rPr>
              <a:t>30</a:t>
            </a:r>
            <a:r>
              <a:rPr sz="1050" b="1" dirty="0">
                <a:latin typeface="NPIZar"/>
                <a:cs typeface="NPIZar"/>
              </a:rPr>
              <a:t>7</a:t>
            </a:r>
            <a:r>
              <a:rPr sz="1050" b="1" spc="-5" dirty="0">
                <a:latin typeface="NPIZar"/>
                <a:cs typeface="NPIZar"/>
              </a:rPr>
              <a:t>9</a:t>
            </a:r>
            <a:endParaRPr sz="1050">
              <a:latin typeface="NPIZar"/>
              <a:cs typeface="NPIZa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4707" y="6700517"/>
            <a:ext cx="47815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NPIZar"/>
                <a:cs typeface="NPIZar"/>
              </a:rPr>
              <a:t>1</a:t>
            </a:r>
            <a:r>
              <a:rPr sz="1050" b="1" spc="-5" dirty="0">
                <a:latin typeface="NPIZar"/>
                <a:cs typeface="NPIZar"/>
              </a:rPr>
              <a:t>400</a:t>
            </a:r>
            <a:r>
              <a:rPr sz="1050" b="1" spc="-10" dirty="0">
                <a:latin typeface="NPIZar"/>
                <a:cs typeface="NPIZar"/>
              </a:rPr>
              <a:t>/</a:t>
            </a:r>
            <a:r>
              <a:rPr sz="1050" b="1" spc="-5" dirty="0">
                <a:latin typeface="NPIZar"/>
                <a:cs typeface="NPIZar"/>
              </a:rPr>
              <a:t>0</a:t>
            </a:r>
            <a:r>
              <a:rPr sz="1050" b="1" spc="-10" dirty="0">
                <a:latin typeface="NPIZar"/>
                <a:cs typeface="NPIZar"/>
              </a:rPr>
              <a:t>9/1</a:t>
            </a:r>
            <a:r>
              <a:rPr sz="1050" b="1" spc="-5" dirty="0">
                <a:latin typeface="NPIZar"/>
                <a:cs typeface="NPIZar"/>
              </a:rPr>
              <a:t>3</a:t>
            </a:r>
            <a:endParaRPr sz="1050">
              <a:latin typeface="NPIZar"/>
              <a:cs typeface="NPIZa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403" y="6700517"/>
            <a:ext cx="22542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5" dirty="0">
                <a:latin typeface="Times New Roman"/>
                <a:cs typeface="Times New Roman"/>
              </a:rPr>
              <a:t>ﺪ</a:t>
            </a:r>
            <a:r>
              <a:rPr sz="1050" b="1" spc="-10" dirty="0">
                <a:latin typeface="Times New Roman"/>
                <a:cs typeface="Times New Roman"/>
              </a:rPr>
              <a:t>ﻤ</a:t>
            </a:r>
            <a:r>
              <a:rPr sz="1050" b="1" dirty="0">
                <a:latin typeface="Times New Roman"/>
                <a:cs typeface="Times New Roman"/>
              </a:rPr>
              <a:t>ﺣ</a:t>
            </a:r>
            <a:r>
              <a:rPr sz="1050" b="1" spc="-5" dirty="0">
                <a:latin typeface="Times New Roman"/>
                <a:cs typeface="Times New Roman"/>
              </a:rPr>
              <a:t>ﺍ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-56960" y="6859623"/>
            <a:ext cx="499109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marR="5080" indent="-44450">
              <a:lnSpc>
                <a:spcPct val="112400"/>
              </a:lnSpc>
              <a:spcBef>
                <a:spcPts val="100"/>
              </a:spcBef>
            </a:pPr>
            <a:r>
              <a:rPr sz="1050" b="1" spc="-10" dirty="0">
                <a:latin typeface="Times New Roman"/>
                <a:cs typeface="Times New Roman"/>
              </a:rPr>
              <a:t>ﺿﺭ</a:t>
            </a:r>
            <a:r>
              <a:rPr sz="1050" b="1" spc="-5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ﻒﺳﻮﻳ </a:t>
            </a:r>
            <a:r>
              <a:rPr sz="1050" b="1" spc="-25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ﺪﻬﻣﺪﻤﺤﻣ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09547" y="7240013"/>
            <a:ext cx="45529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5" dirty="0">
                <a:latin typeface="NPIZar"/>
                <a:cs typeface="NPIZar"/>
              </a:rPr>
              <a:t>000</a:t>
            </a:r>
            <a:r>
              <a:rPr sz="1050" b="1" spc="-10" dirty="0">
                <a:latin typeface="NPIZar"/>
                <a:cs typeface="NPIZar"/>
              </a:rPr>
              <a:t>9/</a:t>
            </a:r>
            <a:r>
              <a:rPr sz="1050" b="1" spc="-5" dirty="0">
                <a:latin typeface="NPIZar"/>
                <a:cs typeface="NPIZar"/>
              </a:rPr>
              <a:t>30</a:t>
            </a:r>
            <a:r>
              <a:rPr sz="1050" b="1" spc="-10" dirty="0">
                <a:latin typeface="NPIZar"/>
                <a:cs typeface="NPIZar"/>
              </a:rPr>
              <a:t>8</a:t>
            </a:r>
            <a:r>
              <a:rPr sz="1050" b="1" spc="-5" dirty="0">
                <a:latin typeface="NPIZar"/>
                <a:cs typeface="NPIZar"/>
              </a:rPr>
              <a:t>2</a:t>
            </a:r>
            <a:endParaRPr sz="1050">
              <a:latin typeface="NPIZar"/>
              <a:cs typeface="NPIZa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4708" y="7240013"/>
            <a:ext cx="47815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NPIZar"/>
                <a:cs typeface="NPIZar"/>
              </a:rPr>
              <a:t>1</a:t>
            </a:r>
            <a:r>
              <a:rPr sz="1050" b="1" spc="-5" dirty="0">
                <a:latin typeface="NPIZar"/>
                <a:cs typeface="NPIZar"/>
              </a:rPr>
              <a:t>400</a:t>
            </a:r>
            <a:r>
              <a:rPr sz="1050" b="1" spc="-10" dirty="0">
                <a:latin typeface="NPIZar"/>
                <a:cs typeface="NPIZar"/>
              </a:rPr>
              <a:t>/</a:t>
            </a:r>
            <a:r>
              <a:rPr sz="1050" b="1" spc="-5" dirty="0">
                <a:latin typeface="NPIZar"/>
                <a:cs typeface="NPIZar"/>
              </a:rPr>
              <a:t>0</a:t>
            </a:r>
            <a:r>
              <a:rPr sz="1050" b="1" spc="-10" dirty="0">
                <a:latin typeface="NPIZar"/>
                <a:cs typeface="NPIZar"/>
              </a:rPr>
              <a:t>9/1</a:t>
            </a:r>
            <a:r>
              <a:rPr sz="1050" b="1" spc="-5" dirty="0">
                <a:latin typeface="NPIZar"/>
                <a:cs typeface="NPIZar"/>
              </a:rPr>
              <a:t>3</a:t>
            </a:r>
            <a:endParaRPr sz="1050">
              <a:latin typeface="NPIZar"/>
              <a:cs typeface="NPIZ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-9652" y="7240013"/>
            <a:ext cx="2832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Times New Roman"/>
                <a:cs typeface="Times New Roman"/>
              </a:rPr>
              <a:t>ﺱﺎ</a:t>
            </a:r>
            <a:r>
              <a:rPr sz="1050" b="1" spc="-5" dirty="0">
                <a:latin typeface="Times New Roman"/>
                <a:cs typeface="Times New Roman"/>
              </a:rPr>
              <a:t>ﺒﻋ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601979"/>
            <a:ext cx="1728470" cy="10795"/>
          </a:xfrm>
          <a:custGeom>
            <a:avLst/>
            <a:gdLst/>
            <a:ahLst/>
            <a:cxnLst/>
            <a:rect l="l" t="t" r="r" b="b"/>
            <a:pathLst>
              <a:path w="1728470" h="10795">
                <a:moveTo>
                  <a:pt x="1728215" y="10667"/>
                </a:moveTo>
                <a:lnTo>
                  <a:pt x="1728215" y="0"/>
                </a:lnTo>
                <a:lnTo>
                  <a:pt x="0" y="0"/>
                </a:lnTo>
                <a:lnTo>
                  <a:pt x="0" y="10667"/>
                </a:lnTo>
                <a:lnTo>
                  <a:pt x="1728215" y="1066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601979"/>
            <a:ext cx="1748155" cy="6844665"/>
          </a:xfrm>
          <a:custGeom>
            <a:avLst/>
            <a:gdLst/>
            <a:ahLst/>
            <a:cxnLst/>
            <a:rect l="l" t="t" r="r" b="b"/>
            <a:pathLst>
              <a:path w="1748155" h="6844665">
                <a:moveTo>
                  <a:pt x="502920" y="6473952"/>
                </a:moveTo>
                <a:lnTo>
                  <a:pt x="0" y="6473952"/>
                </a:lnTo>
                <a:lnTo>
                  <a:pt x="0" y="6484620"/>
                </a:lnTo>
                <a:lnTo>
                  <a:pt x="502920" y="6484620"/>
                </a:lnTo>
                <a:lnTo>
                  <a:pt x="502920" y="6473952"/>
                </a:lnTo>
                <a:close/>
              </a:path>
              <a:path w="1748155" h="6844665">
                <a:moveTo>
                  <a:pt x="502920" y="6294120"/>
                </a:moveTo>
                <a:lnTo>
                  <a:pt x="0" y="6294120"/>
                </a:lnTo>
                <a:lnTo>
                  <a:pt x="0" y="6304788"/>
                </a:lnTo>
                <a:lnTo>
                  <a:pt x="502920" y="6304788"/>
                </a:lnTo>
                <a:lnTo>
                  <a:pt x="502920" y="6294120"/>
                </a:lnTo>
                <a:close/>
              </a:path>
              <a:path w="1748155" h="6844665">
                <a:moveTo>
                  <a:pt x="502920" y="5934456"/>
                </a:moveTo>
                <a:lnTo>
                  <a:pt x="0" y="5934456"/>
                </a:lnTo>
                <a:lnTo>
                  <a:pt x="0" y="5945124"/>
                </a:lnTo>
                <a:lnTo>
                  <a:pt x="502920" y="5945124"/>
                </a:lnTo>
                <a:lnTo>
                  <a:pt x="502920" y="5934456"/>
                </a:lnTo>
                <a:close/>
              </a:path>
              <a:path w="1748155" h="6844665">
                <a:moveTo>
                  <a:pt x="1728216" y="6114288"/>
                </a:moveTo>
                <a:lnTo>
                  <a:pt x="1164336" y="6114288"/>
                </a:lnTo>
                <a:lnTo>
                  <a:pt x="1164336" y="10668"/>
                </a:lnTo>
                <a:lnTo>
                  <a:pt x="1153668" y="10668"/>
                </a:lnTo>
                <a:lnTo>
                  <a:pt x="1153668" y="6833616"/>
                </a:lnTo>
                <a:lnTo>
                  <a:pt x="522732" y="6833616"/>
                </a:lnTo>
                <a:lnTo>
                  <a:pt x="522732" y="6664452"/>
                </a:lnTo>
                <a:lnTo>
                  <a:pt x="1153668" y="6664452"/>
                </a:lnTo>
                <a:lnTo>
                  <a:pt x="1153668" y="6653784"/>
                </a:lnTo>
                <a:lnTo>
                  <a:pt x="522732" y="6653784"/>
                </a:lnTo>
                <a:lnTo>
                  <a:pt x="522732" y="6124956"/>
                </a:lnTo>
                <a:lnTo>
                  <a:pt x="1153668" y="6124956"/>
                </a:lnTo>
                <a:lnTo>
                  <a:pt x="1153668" y="6114288"/>
                </a:lnTo>
                <a:lnTo>
                  <a:pt x="522732" y="6114288"/>
                </a:lnTo>
                <a:lnTo>
                  <a:pt x="522732" y="10668"/>
                </a:lnTo>
                <a:lnTo>
                  <a:pt x="512064" y="10668"/>
                </a:lnTo>
                <a:lnTo>
                  <a:pt x="512064" y="6114288"/>
                </a:lnTo>
                <a:lnTo>
                  <a:pt x="0" y="6114288"/>
                </a:lnTo>
                <a:lnTo>
                  <a:pt x="0" y="6124956"/>
                </a:lnTo>
                <a:lnTo>
                  <a:pt x="512064" y="6124956"/>
                </a:lnTo>
                <a:lnTo>
                  <a:pt x="512064" y="6653784"/>
                </a:lnTo>
                <a:lnTo>
                  <a:pt x="0" y="6653784"/>
                </a:lnTo>
                <a:lnTo>
                  <a:pt x="0" y="6664452"/>
                </a:lnTo>
                <a:lnTo>
                  <a:pt x="512064" y="6664452"/>
                </a:lnTo>
                <a:lnTo>
                  <a:pt x="512064" y="6833616"/>
                </a:lnTo>
                <a:lnTo>
                  <a:pt x="0" y="6833616"/>
                </a:lnTo>
                <a:lnTo>
                  <a:pt x="0" y="6844284"/>
                </a:lnTo>
                <a:lnTo>
                  <a:pt x="1728216" y="6844284"/>
                </a:lnTo>
                <a:lnTo>
                  <a:pt x="1728216" y="6833616"/>
                </a:lnTo>
                <a:lnTo>
                  <a:pt x="1164336" y="6833616"/>
                </a:lnTo>
                <a:lnTo>
                  <a:pt x="1164336" y="6664452"/>
                </a:lnTo>
                <a:lnTo>
                  <a:pt x="1728216" y="6664452"/>
                </a:lnTo>
                <a:lnTo>
                  <a:pt x="1728216" y="6653784"/>
                </a:lnTo>
                <a:lnTo>
                  <a:pt x="1164336" y="6653784"/>
                </a:lnTo>
                <a:lnTo>
                  <a:pt x="1164336" y="6124956"/>
                </a:lnTo>
                <a:lnTo>
                  <a:pt x="1728216" y="6124956"/>
                </a:lnTo>
                <a:lnTo>
                  <a:pt x="1728216" y="6114288"/>
                </a:lnTo>
                <a:close/>
              </a:path>
              <a:path w="1748155" h="6844665">
                <a:moveTo>
                  <a:pt x="1748028" y="0"/>
                </a:moveTo>
                <a:lnTo>
                  <a:pt x="1737360" y="0"/>
                </a:lnTo>
                <a:lnTo>
                  <a:pt x="1737360" y="6844284"/>
                </a:lnTo>
                <a:lnTo>
                  <a:pt x="1748028" y="6844284"/>
                </a:lnTo>
                <a:lnTo>
                  <a:pt x="174802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1400/37682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ﯽﺴﻧﻮﻳ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00/2/02/9568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00/2/02/9568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00/2/02/9568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ﻥﺎﺘﻤﮑﻫ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ﺐﻁ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ﺎﻴﻤﻴﮐ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ﻦﻤﻬﺑ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ﻥﺎﺘﻤﮑﻫ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ﺐﻁ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ﺎﻴﻤﻴﮐ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ﯽﺘﻤﻌﻧ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ﺪﻴﺸﻤﺟ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ﻥﺎﺘﻤﮑﻫ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ﺐﻁ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ﺎﻴﻤﻴﮐ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1400/41689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ﺯﺮﺒﻟﺍ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یﺭﺎﺒﺘﻋﺍ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یﺭﺎﺒﺘﻋﺍ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230/00/14927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ﻥﺍﺮﮔﺭﺎﺜﻳﺍ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ﯽﻳﺎﻨﺷﻭﺭ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230/00/14927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ﻥﺍﺮﮔﺭﺎﺜﻳﺍ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8,100,000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230/00/14927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ﻥﺍﺮﮔﺭﺎﺜﻳﺍ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1400/243927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یﺩﻮﺼﻘﻣ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14/1/9459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33/627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00/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68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00/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62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113</a:t>
                      </a:r>
                      <a:r>
                        <a:rPr sz="5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ﻩﺭﺎﻤﺷ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ﻩﺯﻮﺣ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ﺭﻭ ﻪﻠﻴﭘ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ﻪﻴﺿﺮﻣ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739/00/17/11670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NPIZar"/>
                          <a:cs typeface="NPIZar"/>
                        </a:rPr>
                        <a:t>60/1400/119460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60/1400/1205229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20114007214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4,315,000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4,315,000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4,315,000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1400/1000/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20314003252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20114007207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8058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1/1400/2223385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ﺍﺪﻬﺷ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ﺥ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ﻩﺯﺎﻐﻣ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ﯽﮕﻴﺑﺭﺪﻴﺣ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34,920,000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2071400688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32970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20114007297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20214007566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20214007544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8151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33/630/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910411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95/65/402/79170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ﻥﺎﻴﻟﻮﻓﺯﺩ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ﻞﻴﻋﺎﻤﺳﺍ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14002/146/7882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14002/146/7882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14002/146/7882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1/1400/2129102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ﺯﺎﮔ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ﮏﻠﻣ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ﻪﭙﺳ 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1/1400/2129102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ﺯﺎﮔ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ﮏﻠﻣ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ﻪﭙﺳ 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1/1400/2129102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ﺯﺎﮔ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ﮏﻠﻣ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ﻪﭙﺳ 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00/2/18/4980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33/632/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161,560,000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822/13579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ﯽﺘﻔﻧ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ﺶﺨﭘ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1/2178262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400/6800/1386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00/2/18/4952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20214006046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1.4E+18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Times New Roman"/>
                          <a:cs typeface="Times New Roman"/>
                        </a:rPr>
                        <a:t>ﻢﻗ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ﯽﻣﺎﻈﻧ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ﯽﺳﺮﭘﺯﺎﺑ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/14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/119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1400/764174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1400/764174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1400/764174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1400/764174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1400/764174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ﻪﻳﺮﻴﺧ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ﻑﺎﻗﻭﺍ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205,840,000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2071400685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131,370,000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ﻊﻳﺯﻮﺗ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یﺪﺟﺎﺳ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20214006445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20214007686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20214007685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NPIZar"/>
                          <a:cs typeface="NPIZar"/>
                        </a:rPr>
                        <a:t>739/00/17/17481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ﺢﻟﺎﺻ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ﺪﻫﺎﺠﻣ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16/15/2413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16/15/2414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307109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307109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یﺮﻈﻧ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20214007621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00/2/08/5123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33511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00/2/18/5086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60/1400/1230275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20314005711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ﺭﺍﺰﻓﺍ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ﺭﺍﺰﻓﺍ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ﺭﺍﺰﻓﺍ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00-5678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ﺎﻨﭙﻣ ﺖﺧﺎﺳ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ﻭ ﯽﺳﺪﻨﻬﻣ ﺖﮐﺮﺷ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1400/39207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00/2/18/5008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NPIZar"/>
                          <a:cs typeface="NPIZar"/>
                        </a:rPr>
                        <a:t>739/00/17/17381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1400/39868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20114007595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20114007569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20314005738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20314005806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20314005751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13,840,000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20314005741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14/17/9777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ﻞﻴﻋﺎﻤﺳﺍ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00/33/8264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ﯽﻣﻼﺳﺍ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ﺏﻼﻘﻧﺍ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ﺩﺎﻴﻨﺑ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140/21073/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20314005575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400/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80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400/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80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400/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80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20314005697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20314005654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20314003695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14/17/9881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ﺩﺎﺸﻟﺩ یﺭﺎﺼﻧﺍ 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00/2/08/484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1400/06/10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ﺮﻓﺎﺴﻣ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ﻞﻤﺣ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180/03/1400/290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1/1400/19355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1/1400/19355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1/1400/19355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1400/03/31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228/22/834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ﻥﺎﻴﮕﻨﻫﺮﻓ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ﯽﻧﻭﺎﻌﺗ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51,039,000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1400/94268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ﺺﻴﺨﺸﺗ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7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11</a:t>
                      </a:r>
                      <a:r>
                        <a:rPr sz="70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ﯽﻠﮐﻮﺗ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14432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5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ﺯﺎﺳ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ﻍﺍﺮﭼ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500" b="1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5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ﻞﻳﻮﺤﺗ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یﺭﻮﻬﻁ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ﮏﻠﻣ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14002/146/918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5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ﺯﺎﺳ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ﻍﺍﺮﭼ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500" b="1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5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ﻞﻳﻮﺤﺗ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یﺭﻮﻬﻁ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ﮏﻠﻣ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14002/146/918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dirty="0">
                          <a:latin typeface="NPIZar"/>
                          <a:cs typeface="NPIZar"/>
                        </a:rPr>
                        <a:t>1400/04/09</a:t>
                      </a:r>
                      <a:r>
                        <a:rPr sz="5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ﺯﺎﺳ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ﻍﺍﺮﭼ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500" b="1" dirty="0">
                          <a:latin typeface="NPIZar"/>
                          <a:cs typeface="NPIZar"/>
                        </a:rPr>
                        <a:t>1400/04/07</a:t>
                      </a:r>
                      <a:r>
                        <a:rPr sz="50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ﻞﻳﻮﺤﺗ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Times New Roman"/>
                          <a:cs typeface="Times New Roman"/>
                        </a:rPr>
                        <a:t>یﺭﻮﻬﻁ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ﮏﻠﻣ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14002/146/918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14002/146/917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14002/146/917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14002/146/917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ﯽﭘ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ﺏﺎﺠﻨﮔ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ﯽﭘ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ﺏﺎﺠﻨﮔ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ﯽﭘ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ﺏﺎﺠﻨﮔ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22,085,000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ﯽﻤﺗﺎﺧ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22,085,000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ﯽﻤﺗﺎﺧ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61,600,000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-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ﯽﻤﺗﺎﺧ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ﯽﺠﺋﺍﻮﺤﻟﺍ ﺏﺎﺑ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1400/984886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30/1757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58,800,000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1400/40103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20314005895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8/7918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ﯽﺒﻳﺎﻧ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00/51/24175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ﯽﻠﻳﻭﺮﻣ ﯽﺘﺷﺩ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00/51/24175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یﺎﻫ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یﺮﻈﻧ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1400/32563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1400/40270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ﻩﺎﻨﭘ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یﺭﺎﺼﻧﺍ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ﺕﺍﻭﺎﻤﺳ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ﺏﺁ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ﻡﺎﺼﺘﻋﺍ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23,160,000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ﻪﻴﺟﻭ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ﯽﺘﺳﻭﺩ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23,160,000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ﻪﻴﺟﻭ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ﯽﺘﺳﻭﺩ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23,160,000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ﻪﻴﺟﻭ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ﯽﺘﺳﻭﺩ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ﯽﺗﺎﻴﺑ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ﻩﺮﻫﺎﻁ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17,040,000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ﯽﭘ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ﺏﺎﺠﻨﮔ</a:t>
                      </a:r>
                      <a:r>
                        <a:rPr sz="9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18,640,000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21,888,000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1400/969758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53,400,000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ﺍﺩﺮﻓ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ﻖﻓﺍ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ﺍﺮﻳﻭ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ﻊﻴﺒﻟﺍ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ﻞﻬﺳ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ﻢﻳﺮﻣ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ﺩﺍﺭ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ﻥﺎﻳﺍﺭ</a:t>
                      </a:r>
                      <a:r>
                        <a:rPr sz="10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ﻊﻴﺒﻟﺍ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ﻞﻬﺳ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ﻢﻳﺮﻣ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3166644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00/2/18/5350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162467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ﻩﻭﺎﻁ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20214007893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20214004570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1/51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ﯽﻧﺪﻣ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ﺪﺣﺍﻭ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NPIZar"/>
                          <a:cs typeface="NPIZar"/>
                        </a:rPr>
                        <a:t>739/00/17/15871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739/00/17/15868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ﺝﺪﻨﻨﺳ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ﻕﺩﺎﺻ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8/7802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38,970,000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316649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52,150,000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316649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52,150,000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316649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ﻥﺎﺘﺴﻨﻳﺯ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20314004821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17/196568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0009/3300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17/196568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17/196568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981975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1400/09/30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0009/3307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20314005984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ﺐﻴﮑﺷ 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7067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33/650/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33/606/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22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8/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22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0447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00/2/18/5432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00/2/08/5122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2071400712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15,680,000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162661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ﺕﺍﺰﻠﻓ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162723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1400/50/590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ﻪﺘﻴﻤﮐ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یﺩﺎﺼﺘﻗﺍ ﻊﻤﺘﺠﻣ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ﻦﻤﻬﺑ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1400/50/590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ﻪﺘﻴﻤﮐ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یﺩﺎﺼﺘﻗﺍ ﻊﻤﺘﺠﻣ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ﺖﻟﺎﻔﺳﺁ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6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ﻪﺳﺎﻣ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ﻦﺷ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ﻦﻤﺠﻧﺍ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ﺖﻟﺎﻔﺳﺁ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6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ﻪﺳﺎﻣ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ﻦﺷ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ﻦﻤﺠﻧﺍ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ﺖﻟﺎﻔﺳﺁ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6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ﻪﺳﺎﻣ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ﻦﺷ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ﻦﻤﺠﻧﺍ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20314006023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14/1/10111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14/1/10096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111 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ﻪﻴﺿﺍﺭ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5,570,000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10414004603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20314005989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20314006129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1400/3028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1400/41762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14/1/10268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ﺺﻴﺨﺸﺗ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ﻥﺎﻬﻴﮐ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ﻦﻴﺴﺣﺭﺎﻳ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1/2321204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ﯽﻨﻴﻤﺧ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ﺩﺍﺪﻣﺍ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ﻪﺘﻴﻤﮐ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1400/2/17/3922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20114007942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20114007942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35440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ﻥﺍﺯﺎﺳ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ﯽﻧﻭﺎﻌﺗ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یﺰﻳﺭ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ﻪﻣﺎﻧﺮﺑ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ﻥﺍﺯﺎﺳ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ﯽﻧﻭﺎﻌﺗ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ﺭﻭﺮﺴﻣ ﯽﺒﻁ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8/5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00/2/18/5540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00/2/18/4852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80152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ﻦﻳﻭﺭﺍ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ﻩﺯﺎﺳ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ﺭﺎﭙﺴﺑ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ﻦﻳﻮﻧ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ﯽﺘﻤﻌﻧ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ﺪﻴﺸﻤﺟ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14/17/9881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ﺪﻨﻣﺩﺮﺧ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ﻞﺣﺎﺳ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7,950,000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00/2/01/1121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1400/21/40/3357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1400/21/40/3357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1400/21/40/3357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33/656/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332747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ﺮﻔﻌﺟ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ﻦﺑﺍ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ﻪﻨﺴﺤﻟﺍ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ﺽﺮﻗ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20214008150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20214008172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00/2/18/5571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00/2/18/5599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701/01/59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ﺭﻮﺘﺳﺎﭘ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9900080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ﺪﻧﻭﺎﻬﻧ ﯽﺳﺮﭘﺯﺎﺑ ﻡﻭﺩ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115,700,000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1400/984886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1400/1042527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1400/1042527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1400/1042527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1400/1331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ﻥﺎﻳﺍﺭ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ﻊﻴﺒﻟﺍ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ﻞﻬﺳ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ﻢﻳﺮﻣ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1400/41833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00/2/08/5394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ﻩژﻮﻧ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ﻩﺎﮕﻳﺎﭘ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ﯽﻧﻭﺎﻌﺗ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ﻩژﻮﻧ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ﻩﺎﮕﻳﺎﭘ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ﻦﮑﺴﻣ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ﯽﻧﻭﺎﻌﺗ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ﯽﻧﺎﺴﺣﺍ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00/1164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00/1164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ﯽﺋﺎﻤﺳ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335558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77,460,000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ﯽﻌﻗﺮﺑ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ﻢﻅﺎﮐ 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00/2/18/5644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1400/11/18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21114004938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Times New Roman"/>
                          <a:cs typeface="Times New Roman"/>
                        </a:rPr>
                        <a:t>ﯽﻨﻤﻳﺍ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ﯽﻧﺎﺸﻧ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ﺶﺗﺁ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20114008189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14/1/10619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14/17/10624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14000/42784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00/2/08/5613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1400/1050652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ﯽﻧﻮﻠﻣ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1400/1050652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20314006322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147,480,000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9,350,000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20314006185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36638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0010/3480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NPIZar"/>
                          <a:cs typeface="NPIZar"/>
                        </a:rPr>
                        <a:t>739/00/17/17480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739/00/17/8692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113</a:t>
                      </a:r>
                      <a:r>
                        <a:rPr sz="50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ﻩﺭﺎﻤﺷ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ﻩﺯﻮﺣ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ﻥﺎﮔﮋﻣ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ﯽﺋﺎﺿﺭ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ﻢﻈﻋﺍ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00/2/18/5732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33/664/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33/665/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20214008155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00/05/2339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ﻕﺁ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ﺮﻬﺸﻣﻼﺳﺍ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200140012811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200140012811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200140012811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1400/24783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ﺖﻌﻨﺻ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ﯽﻧﺎﺠﻴﻣ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1400/112/2321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ﺕﻼﻐﺘﺴﻣ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کﻼﻣﺍ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7,230,000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10414004871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7,230,000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10414004871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7,230,000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10414004871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66,400,000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ﺭﺎﺜﻳﺍ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ﯽﺷﺯﺭﻭ ﯽﮕﻨﻫﺮﻓ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00/2/01/1028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00/2/18/5757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1400/1050652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16446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1400/7483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ﻡﺰﻣﺯ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00/2/18/2605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یﺪﻣﺮﺳ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ﻦﻳﺪﻟﺍ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00/2/08/5715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20214008366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44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57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115,110,000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342850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57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108,300,000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342850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44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1400/43918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33/670/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22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00/2/18/5809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49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00/2/18/5815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9900782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یﺍﺭﻮﺷ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111</a:t>
                      </a:r>
                      <a:r>
                        <a:rPr sz="550" b="1" spc="6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10414004870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12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00/2538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1400/110/176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ﺭﺎﻨﭼ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ژﺩ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1400/110/176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ﺭﺎﻨﭼ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ژﺩ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1400/110/176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ﺭﺎﻨﭼ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ژﺩ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5657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ﺖﺳﺍ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ﻩﺪﺸﻧ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ﻪﻳﻮﺴﺗ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200140013035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20314003183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11</a:t>
                      </a:r>
                      <a:r>
                        <a:rPr sz="55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9576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1400/21232/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28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00/2/08/5790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634/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یﺯﺭﻭﺎﺸﮐ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ﯽﺘﻳﺎﻤﺣ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634/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یﺯﺭﻭﺎﺸﮐ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ﯽﺘﻳﺎﻤﺣ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634/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یﺯﺭﻭﺎﺸﮐ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ﯽﺘﻳﺎﻤﺣ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ﺕﺍﻭﺎﻤﺳ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28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6634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20114008404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111/1/38827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111/1/38827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111/1/38827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111/1/38827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111/1/38827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ﯽﻫﺎﻨﭘ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ﺰﻳﻭﺮﭘ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111/1/38827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 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ﯽﻘﻟﺎﺧ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00/2/18/5915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00/2/01/1186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20214001310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1400-15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ﺏﺎﮕﻨﺳ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00/2/08/5891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ﯽﺷﺍﺩﺭﺎﻘﻴﻠﻋ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200140013051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35/8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273/31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ﺭﺫﺁ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ﻥﺎﻴﻧﺎﺑ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ﺰﺒﺳ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20214001203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60/1400/987729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60/1400/987729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60/1400/987729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ﺕﺍﻭﺎﻤﺳ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118,800,000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121/1024412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یﺮﻬﺸﻤﻫ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ﻪﻣﺎﻧﺯﻭﺭ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ﻪﻘﻔﻧ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ﻦﻴﻴﻌﺗ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4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4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4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450" b="1" spc="5" dirty="0">
                          <a:latin typeface="Times New Roman"/>
                          <a:cs typeface="Times New Roman"/>
                        </a:rPr>
                        <a:t>ﻪﭙﺗ</a:t>
                      </a:r>
                      <a:r>
                        <a:rPr sz="4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" b="1" spc="5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4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" b="1" spc="15" dirty="0">
                          <a:latin typeface="Times New Roman"/>
                          <a:cs typeface="Times New Roman"/>
                        </a:rPr>
                        <a:t>ﺶﺨﺑ</a:t>
                      </a:r>
                      <a:r>
                        <a:rPr sz="4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" b="1" spc="10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4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" b="1" spc="10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4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" b="1" spc="10" dirty="0">
                          <a:latin typeface="Times New Roman"/>
                          <a:cs typeface="Times New Roman"/>
                        </a:rPr>
                        <a:t>یﺍﺭﻮﺷ</a:t>
                      </a:r>
                      <a:r>
                        <a:rPr sz="4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" b="1" dirty="0">
                          <a:latin typeface="NPIZar"/>
                          <a:cs typeface="NPIZar"/>
                        </a:rPr>
                        <a:t>111</a:t>
                      </a:r>
                      <a:r>
                        <a:rPr sz="450" b="1" spc="6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4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45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ﻖﻔﺸﻣ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یﺪﻀﻋ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یﺩﻮﺒﻌﻣ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00/30/110/7480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ﻪﻠﻏ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1.40009E+13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ﯽﺷﺯﺭﻭ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1.40009E+13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ﯽﺷﺯﺭﻭ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ﯽﺷﺯﺭﻭ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00/2/24/7308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یﺮﻐﺻﺍ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ﺪﻣﺎﺣﺮﻴﻣﺍ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00/2/24/7308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384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5520/12518/104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1400/44756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50" b="1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1400/44832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50" b="1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ﯽﻳﺎﺿﺭ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73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15-1400249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ﺭﻮﺸﮐ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ﻦﻫﺁ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20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00/2/18/5967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22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00/2/18/5966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2/1400/1658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00/2/01/1227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54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1400/2/17/4136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9356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9357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1400/290984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28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00/2/08/5931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81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81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37,060,000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180/1400/17646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ﻥﺎﻴﭽﻳﺮﻏﺎﺳ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180/1400/17646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4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764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ﻦﻴﻣﺎﺗ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16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1400/44543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ﻩﺎﻨﭘ یﺭﺎﺼﻧﺍ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1400/45196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ﻩﺎﻨﭘ یﺭﺎﺼﻧﺍ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1400/45431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ﯽﻗﺎﺟﺍ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ﺪﻳﺮﻓ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4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54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ﺎﺨﺳﺍ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41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یﺭﺎﻳﺩﺍﺩ 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1400/44490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یﻮﺧﻮﮑﻴﻧ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2071400794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00/2/08/5911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292399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292399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292399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292399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14/17/11243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20214008470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21114005125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Times New Roman"/>
                          <a:cs typeface="Times New Roman"/>
                        </a:rPr>
                        <a:t>ﯽﻨﻤﻳﺍ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ﺕﺎﻣﺪﺧ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ﯽﻧﺎﺸﻧ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ﺶﺗﺁ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00/2/08/6026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1400/1127478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0010/3719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199,700,000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363887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ﺕﺍﻭﺎﻤﺳ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21927-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ﯽﺘﻌﻨﺻ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کﺮﻬﺷ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360248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33/616/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20214008770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20214008777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ﻑﺎﻨﺻﺍ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5,970,000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20114008696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153,580,000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49,220,000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295691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17/224377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9,830,000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00/2/18/5659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363003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140/791/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ﻦﻫﺁ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20314006855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120,280,000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1248370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00/2/18/5599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39/1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1400/6800/1391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16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54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20114008762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22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20214008816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951368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7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9900701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6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00/2/18/6112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ﺖﻴﻨﻣﺍ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ﯽﺳﺮﭘﺯﺎﺑ 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7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ﻥﺎﻴﻧﺍﻮﺿﺭ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20314006916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00/22/120/17622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ﻊﻳﺯﻮﺗ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125709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کﺪﻳ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ﺎﭙﻳﺎﺳ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00/2/18/6201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54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00/2/18/5722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81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8/40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993796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114,600,000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00/2/17/7622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854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20214008912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20214008863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7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14/17/11360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12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00/2/08/6093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14/17/11632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7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ﻭﺩ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یﺮﻔﻴﮐ </a:t>
                      </a:r>
                      <a:r>
                        <a:rPr sz="700" b="1" dirty="0">
                          <a:latin typeface="NPIZar"/>
                          <a:cs typeface="NPIZar"/>
                        </a:rPr>
                        <a:t>102</a:t>
                      </a:r>
                      <a:r>
                        <a:rPr sz="700" b="1" spc="8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ﺐﻘﻟ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یﺮﻫﺎﻈﻣ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ﺐﻴﺒﺣ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63,147,000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63,147,000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63,147,000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24,892,000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24,892,000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0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24,892,000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ﻩﺎﺸﻧﺎﻣﺮﮐ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ﻩﺎﮕﺸﻧﺍﺩ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73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107,734,000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39512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73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107,734,000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39512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473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107,734,000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39512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34568" y="301752"/>
          <a:ext cx="8971278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3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3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9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20,325,000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80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ﻩژﺍﻭﺮﻴﺷ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ﻩژﺍﻭﺮﻴﺷ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ﻩژﺍﻭﺮﻴﺷ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15,562,500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ﺎﻤﻨﻫﺭ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15,562,500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ﺎﻤﻨﻫﺭ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15,562,500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ﺎﻤﻨﻫﺭ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ﯽﺗﺎﻴﺑ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ﻩﺮﻫﺎﻁ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ﯽﺗﺎﻴﺑ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ﻩﺮﻫﺎﻁ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ﯽﺗﺎﻴﺑ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ﻩﺮﻫﺎﻁ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9,730,000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9,730,000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9,730,000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7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ﻞﮔ 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ﯽﺘﺳﻭﺩ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ﻞﮔ 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ﯽﺘﺳﻭﺩ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20,370,000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ﻞﮔ 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ﯽﺘﺳﻭﺩ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ﯽﻠﻋ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5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یﺮﮕﺴﻋ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ﻦﺴﺤﻣ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یﺮﮕﺴﻋ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ﻦﺴﺤﻣ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1400/88436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یﺮﮕﺴﻋ</a:t>
                      </a:r>
                      <a:r>
                        <a:rPr sz="6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5" dirty="0">
                          <a:latin typeface="Times New Roman"/>
                          <a:cs typeface="Times New Roman"/>
                        </a:rPr>
                        <a:t>ﻦﺴﺤﻣ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ﮏﻠﻣ</a:t>
                      </a:r>
                      <a:r>
                        <a:rPr sz="6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50" b="1" spc="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6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00/22/120/1101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یﻭﺮﻴﻧ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ﻊﻳﺯﻮﺗ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00/22/120/1101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یﻭﺮﻴﻧ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ﻊﻳﺯﻮﺗ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00/22/120/1101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یﻭﺮﻴﻧ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ﻊﻳﺯﻮﺗ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00/31/5146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یﺭﺍﺩﺰﻴﺨﺑﺁ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ﻊﺑﺎﻨﻣ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ﯽﮕﻴﺑﺭﺪﻴﺣ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ﻥﺎﺘﻤﮕﻫ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ﻥﺎﻤﻴﺳ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980313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980313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980313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1822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1401/01/10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20214008771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14/1/10619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33/690/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111/1/40137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ﻥﺎﺘﺳﺍ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8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ﯽﺋﺍﺰﺧ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04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11895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7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9,460,000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ﯽﮑﺷﺰﭘ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20214008929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20214008916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67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67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67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یﺮﻬﺷ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یﺰﻳﺭ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ﻪﻣﺎﻧﺮﺑ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ﺭﻭﺮﺴﻣ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ﯽﺒﻁ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002/15/1806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002/15/1806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002/15/1806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46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1401/01/14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10139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29,940,000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29,940,000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8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29,940,000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20114008859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593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dirty="0">
                          <a:latin typeface="NPIZar"/>
                          <a:cs typeface="NPIZar"/>
                        </a:rPr>
                        <a:t>739/00/17/17478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ﯽﺘﺴﻳﺰﻬﺑ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ﻞﮐ ﻩﺭﺍﺩﺍ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20214009092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20214005620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33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20214009078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20114008513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6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20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1400/11/18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20214009083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720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1400/11/18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57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20214008935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14/1/11076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0011/3879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62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00/2/01/5771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00/2/01/5772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00/2/01/5773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00/2/01/5462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110/584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ﻕﺎﺗﺍ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r>
                        <a:rPr sz="1050" b="1" spc="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139/0/19381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64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64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ﯽﺳﺪﻨﻬﻣ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ﻞﺻﺎﺣ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64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64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ﺪﻣﺎﺣ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40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64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یﺪﻴﺠﻣ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NPIZar"/>
                          <a:cs typeface="NPIZar"/>
                        </a:rPr>
                        <a:t>1/1400/2796682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668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6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1/1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00" b="1" spc="-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</a:t>
                      </a:r>
                      <a:r>
                        <a:rPr sz="900" b="1" spc="-5" dirty="0">
                          <a:latin typeface="NPIZar"/>
                          <a:cs typeface="NPIZar"/>
                        </a:rPr>
                        <a:t>66</a:t>
                      </a:r>
                      <a:r>
                        <a:rPr sz="900" b="1" dirty="0">
                          <a:latin typeface="NPIZar"/>
                          <a:cs typeface="NPIZar"/>
                        </a:rPr>
                        <a:t>97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00/2/01/3380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00/2/01/3382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0011/3899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1400/11/11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14/17/11649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1400/11/18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2826096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14002129/31944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ﯽﻧﺎﺘﺳﺎﺑ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ﺭﺎﺛﺁ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ﻪﻴﻨﺑﺍ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ﻥﺎﺘﺳﺩﺮﮐ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ﯽﮕﻨﻫﺮﻓ ﺙﺍﺮﻴﻣ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یﺮﻴﭘﺎﺑﺎﺑ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1400/312212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ﯽﮑﻟﺎﻤﻟﺍﺪﺒﻋ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1400/312212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ﺪﻧﻮﻴﻟﻮﮐ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45,750,000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1400/312212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00/2/01/5636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26,220,000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373529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ﻥﺍﺭﻭ ﻪﺸﻴﭘ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26,440,000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373529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ﻥﺍﺭﻭ ﻪﺸﻴﭘ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33/697/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33/696/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1400/2/17/4417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ﯽﻳﺎﻴﻤﻴﺷ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ﻞﻳﺎﻤﺘﻣ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یﺪﻤﺣﺍ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ﯽﺟﺎﺣ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1400/11/18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17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5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17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5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17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5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1400/11/14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10340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10504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ﻢﻴﺣﺮﻟﺍﺪﺒﻋ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ﺮﺟﺁ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ﺎﻨﻣﺍ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ﻕﺩﺎﺻ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8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ﻢﻴﺣﺮﻟﺍﺪﺒﻋ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ﺮﺟﺁ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ﺎﻨﻣﺍ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ﺕﺎﻴﻫ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ﯽﻧﺎﺠﻴﻣ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9901326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971576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ﻡﻭﺩ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33/685/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00/2/18/6430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00/2/18/6441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43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18/1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/5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یﺭﺍﺬﮔ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ﻪﻳﺎﻣﺮﺳ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43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18/1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/5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یﺭﺍﺬﮔ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ﻪﻳﺎﻣﺮﺳ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43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18/1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/5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یﺭﺍﺬﮔ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ﻪﻳﺎﻣﺮﺳ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11283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ﯽﺿﺮﻏ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یﺮﻬﻗ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ﺭﺎﺘﺳ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00/2/08/6405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00/2/08/6243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26322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dirty="0">
                          <a:latin typeface="Times New Roman"/>
                          <a:cs typeface="Times New Roman"/>
                        </a:rPr>
                        <a:t>ﺯﺎﮔ</a:t>
                      </a:r>
                      <a:r>
                        <a:rPr sz="8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ﻝﺎﻘﺘﻧﺍ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ﺕﺎﻴﻠﻤﻋ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ﺖﻔﻫ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20114009044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یﻮﻠﻋ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ﻢﺠﻨﭘ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یﺪﻴﺷﺭ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1400/48977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6,930,000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20314007312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6,450,000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5,140,000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20314007272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r>
                        <a:rPr sz="1050" b="1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20214009209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1/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3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33,300,000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60/1400/1426688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1400/21/19840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ﯽﻧﺎﻤﻴﻠﺳ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ﻡﺍﺭﺁ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0011/3991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1400/48573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ﻝﺎﻤﺟ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ﯽﻣﻼﮐ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14,780,000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1317/1400/8/434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0011/3996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60/1400/1533218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20214009277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20214009290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20314007382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00/2/18/5732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00/2/18/6476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00/2/18/6500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30/1987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/33/692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/33/693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10537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10668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10643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1400/40929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/33/694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1400/49530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ﺪﺷﺎﺑ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ﯽﻣ</a:t>
                      </a:r>
                      <a:r>
                        <a:rPr sz="9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ﺏﺎﺴﺣ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9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ﺖﺷﺍﺩﺮﺑ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ﺶﻴﻓ</a:t>
                      </a:r>
                      <a:r>
                        <a:rPr sz="9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یﺰﻳﺭﺍﻭ</a:t>
                      </a:r>
                      <a:r>
                        <a:rPr sz="9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ﺶﻴﻓ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23/7359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ﻪﻓﺮﺣ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ﯽﻨﻓ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19202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ﯽﺗﺎﻴﻟﺎﻣ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1400/11/19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2/1400/1926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6,970,000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41743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ﯽﻧﺎﻤﻴﭘ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19,140,000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Aug-43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141737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14/17/12173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NPIZar"/>
                          <a:cs typeface="NPIZar"/>
                        </a:rPr>
                        <a:t>177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800" b="1" dirty="0">
                          <a:latin typeface="NPIZar"/>
                          <a:cs typeface="NPIZar"/>
                        </a:rPr>
                        <a:t>0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4/</a:t>
                      </a:r>
                      <a:r>
                        <a:rPr sz="80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80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800" b="1" dirty="0">
                          <a:latin typeface="NPIZar"/>
                          <a:cs typeface="NPIZar"/>
                        </a:rPr>
                        <a:t>11</a:t>
                      </a:r>
                      <a:r>
                        <a:rPr sz="80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800" b="1" spc="5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800" b="1" dirty="0">
                          <a:latin typeface="NPIZar"/>
                          <a:cs typeface="NPIZar"/>
                        </a:rPr>
                        <a:t>8</a:t>
                      </a:r>
                      <a:endParaRPr sz="800">
                        <a:latin typeface="NPIZar"/>
                        <a:cs typeface="NPIZar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ﯽﺿﺮﻏ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20114009209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20214009114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8,580,000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10414005419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20114009254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1400/321260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20114009305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20114009306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20314007432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20314007540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20314007493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11389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ﯽﺿﺮﻏ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10414005294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00/2/18/6503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1556944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1543671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71,952,839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00/2/18/5925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987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ﻞﻴﺘﺳﺍ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ﺯﺭﺎﺑ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یﺮﮔ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ﻪﺘﺨﻳﺭ ﻊﻳﺎﻨﺻ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62,160,000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987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ﻞﻴﺘﺳﺍ 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ﺯﺭﺎﺑ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یﺮﮔ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ﻪﺘﺨﻳﺭ ﻊﻳﺎﻨﺻ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5,980,000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0011/4097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1400/50028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9,380,000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ﯽﺿﺮﻏ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یﺮﻈﻧ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ﺮﻔﻌﺟ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42819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00/2/01/2449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20914001482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ﺮﻓﺎﺴﻣ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ﺭﺎﺑ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ﻞﻘﻧ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ﻭ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ﻞﻤﺣ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ﺖﻳﺮﻳﺪﻣ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2/1400/1963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 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14/1/12410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Aug-47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105,862,000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10821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10503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1400/49902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ﻥﺎﻴﻧﺎﻣﺯ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/33/699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00/2/18/6598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00/2/18/6637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00/2/01/1418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00/2/01/1371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20214009536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20214009504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0011/4153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163363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یﻮﺧﻮﮑﻴﻧ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163363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ﯽﮑﻴﻠﻤﺗ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ﻝﺍﻮﻣﺍ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ﺵﻭﺮﻓ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یﺭﻭﺁ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ﻊﻤﺟ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ﻥﺎﻴﻔﻳﺮﺷ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2231400908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ﺕﻼﻐﺘﺴﻣ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1400/50646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20114009282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0011/4163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5,980,000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20114009307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20314007687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20314007619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0011/4167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20314007670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0011/4168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10414005513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0011/4169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1400/6801/1877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10666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00/2/01/1297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2/1400/2014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0012/4199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ﺡﺮﻔﻣ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ﻥﺎﮑﺷﺍ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ﻖﻫﺎﺷ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1587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002/17/8197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002/17/8197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ﺢﻟﺎﺻ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1400/51000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43393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4,740,000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4,740,000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4,740,000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4,740,000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4,740,000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403326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403326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403326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20314007612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ﺖﻴﻌﻤﺟ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10414005537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1/1400/2993215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1/1400/2993396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1/1400/2993485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1/1400/2993219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1/1400/2993230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1/1400/2993254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1/1400/2993281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1/1400/2993345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1/1400/2986190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1/1400/2986190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1/1400/2986190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0" dirty="0">
                          <a:latin typeface="NPIZar"/>
                          <a:cs typeface="NPIZar"/>
                        </a:rPr>
                        <a:t>1400/2/17/4687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5506/9536/110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99/28049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یﻮﻟﻮﻣ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20214009696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00/2/08/6805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00/2/08/5791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1400/8486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ﻡﺰﻣﺯ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20114009528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20314007875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1224/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ﺹ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ﻢﻠﻋ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کﺭﺎﭘ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ﺕﺍﻭﺎﻤﺳ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20114009512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1.40011E+13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20114009517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20114009519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NPIZar"/>
                          <a:cs typeface="NPIZar"/>
                        </a:rPr>
                        <a:t>1317/1400/8/453</a:t>
                      </a:r>
                      <a:endParaRPr sz="850">
                        <a:latin typeface="NPIZar"/>
                        <a:cs typeface="NPIZar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00/2/01/3800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Aug-52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Aug-51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ﯽﺸﻳﻭﺭﺩ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00/2/18/2979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400/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17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/4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67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1400/51900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ﺮﺨﻓ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یﺯﺎﺠﺣ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1400/51241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4050103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405103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1400/1256103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410989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ﻖﺑﺎﺳ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410989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ﻖﺑﺎﺳ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r>
                        <a:rPr sz="7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ﯽﻠﻣ</a:t>
                      </a:r>
                      <a:r>
                        <a:rPr sz="7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ﯽﻧﺍﺯﺎﻤﮐ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ﯽﻣﺎﻈﺘﻧﺍ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ﯽﻫﺪﻧﺎﻣﺮﻓ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ﯽﻣﺎﻈﺘﻧﺍ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ﯽﻫﺪﻧﺎﻣﺮﻓ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ﯽﻣﺎﻈﺘﻧﺍ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ﯽﻫﺪﻧﺎﻣﺮﻓ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800" b="1" spc="1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ﻑﻼﺘﺧﺍ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ﻞﺣ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یﺍﺭﻮﺷ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یﺩﻮﺼﻘﻣ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20314007956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1.40011E+13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1.40011E+13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20314007943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20314007966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10414005707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10414005713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55,797,000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Times New Roman"/>
                          <a:cs typeface="Times New Roman"/>
                        </a:rPr>
                        <a:t>ﺩﺭﻮﻨﺠﺑ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ﻥﺎﭼﻮﻗ،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ﻥﺍﻭﺮﻴﺷ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یﺪﻴﻟﻮﺗ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ﻥﺎﻳﺮﻬﺑﺍ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ﮓﻧﮋﻴﺑ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00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55,797,000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Times New Roman"/>
                          <a:cs typeface="Times New Roman"/>
                        </a:rPr>
                        <a:t>ﺩﺭﻮﻨﺠﺑ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ﻥﺎﭼﻮﻗ،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ﻥﺍﻭﺮﻴﺷ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یﺪﻴﻟﻮﺗ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55,797,000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Times New Roman"/>
                          <a:cs typeface="Times New Roman"/>
                        </a:rPr>
                        <a:t>ﺩﺭﻮﻨﺠﺑ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ﻥﺎﭼﻮﻗ،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ﻥﺍﻭﺮﻴﺷ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ﺪﻨﻗ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یﺪﻴﻟﻮﺗ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1500/22798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ﻩﺭﺍﺩﺍ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00/2/18/6781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00/2/18/6781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5520/14185/104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00/2/18/6869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2231400936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ﺕﻼﻐﺘﺴﻣ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Aug-53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Aug-54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14/17/12778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12955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ﻪﻴﺗﺁ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ﻥﺎﺘﺳﺭﺎﻤﻴﺑ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1400/1256103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12,650,000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9902032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ﺪﻧﻮﻟﺍ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ﻥﺎﮕﺸﻴﭘ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ﻦﻴﺠﻟﻻ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یﺮﻗﺎﺑ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34,800,000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1400/2/01/455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ﯽﺷﺎﻧ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ﺙﺩﺍﻮﺣ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-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ﯽﺳﺮﮔﺯﺎﺑ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13  </a:t>
                      </a:r>
                      <a:r>
                        <a:rPr sz="55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ﯽﻧﺎﻣﺮﻬﻗ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1400/2/01/564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2021400696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237/33/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یﺭﺎﻴﻌﻣ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36,600,000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ﺮﻳﺎﺗ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38/1400/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14/1/1362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99000070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550" b="1" spc="8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ü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9900080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 ﯽﺳﺮﭘﺯﺎﺑ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550" b="1" spc="7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ﯽﺷﻭﺎﻴﺳ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246/33/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ﺢﻳﺭﺎﺗﺭﺩ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ﺢﻳﺭﺎﺗﺭﺩ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ﺢﻳﺭﺎﺗﺭﺩ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2011400798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1400/03/09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25,520,000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1400/4040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ﻥﺎﮔﺪﻨﻨﮐ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ﺖﻳﺎﻤﺣ</a:t>
                      </a:r>
                      <a:r>
                        <a:rPr sz="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یﺩﺎﺑﺁ</a:t>
                      </a:r>
                      <a:r>
                        <a:rPr sz="8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ﯽﺟﺎﺣ</a:t>
                      </a:r>
                      <a:r>
                        <a:rPr sz="8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ﺪﻧﻮﺳﺎﻴﻗ</a:t>
                      </a:r>
                      <a:r>
                        <a:rPr sz="85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ﻥﺎﺘﺳﺩﺮﮐ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ﻞﮔ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ﯽﻧﺎﻓﺮﻋ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99335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ﻭﺭﺩﻮﺧ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ﻥﺍﺮﻳﺍ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یﺍ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ﺮﺘﻓﺩ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2/1400/2088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ﺞﻧﺎﻳﺮﻣ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20314007783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14/1/12984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20214009825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20314008013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45049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2071400892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ﯽﻤﻴﻌﻧ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11012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ﯽﺳﺮﭘﺯﺎﺑ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یﺩﺍﺰﮑﻴﻧ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1400/12/05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20114009801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17,275,000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0012/4499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8/10235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ﯽﺒﻳﺎﻧ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8/10236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ﯽﺒﻳﺎﻧ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ﯽﻠﻋﺮﻴﻣﺍ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ﻞﺴﻨﮐ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1400/51054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ﺕﺭﺎﺠﺗ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ﻥﺪﻌﻣ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ﺖﻌﻨﺻ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410989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یﺮﻔﻌﺟ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410989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ﯽﻠﻣ 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ﯽﺋﺎﮐﺫ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ﺍﺮﺘﻴﻣ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43385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60/1400/1636903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ﻥﺍﺮﮔﺭﺎﮐ ﻩﺎﻓﺭ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/111/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955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کﻼﻣﺍ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ﺩﺎﻨﺳﺍ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ﺖﺒﺛ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/111/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955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کﻼﻣﺍ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ﺩﺎﻨﺳﺍ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ﺖﺒﺛ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00" b="1" spc="-5" dirty="0">
                          <a:latin typeface="NPIZar"/>
                          <a:cs typeface="NPIZar"/>
                        </a:rPr>
                        <a:t>400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/111/</a:t>
                      </a:r>
                      <a:r>
                        <a:rPr sz="1000" b="1" spc="5" dirty="0">
                          <a:latin typeface="NPIZar"/>
                          <a:cs typeface="NPIZar"/>
                        </a:rPr>
                        <a:t>22</a:t>
                      </a:r>
                      <a:r>
                        <a:rPr sz="1000" b="1" dirty="0">
                          <a:latin typeface="NPIZar"/>
                          <a:cs typeface="NPIZar"/>
                        </a:rPr>
                        <a:t>955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کﻼﻣﺍ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ﺩﺎﻨﺳﺍ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ﺖﺒﺛ</a:t>
                      </a:r>
                      <a:r>
                        <a:rPr sz="9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ﻞﮐ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1400/153397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ﺎﮑﺗﺍ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ﻩﺎﮕﺷﻭﺮﻓ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ﯽﻳﺎﻴﻤﻴﺷ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یﺎﻫ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ﻩﺩﺭﻭﺁﺮﻓ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ﻞﻳﺎﻤﺘﻣ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یﺪﻤﺣﺍ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ﯽﺟﺎﺣ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7,330,000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1400/344662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00/2/01/4327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14001/01/24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20114009900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28,200,000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NPIZar"/>
                          <a:cs typeface="NPIZar"/>
                        </a:rPr>
                        <a:t>1400/6800/1952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00/2/01/1536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44896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00/2/18/6995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00/2/18/6966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00/2/18/6970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1400/53072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ﯽﻠﺧﺍﺩ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ﺕﺎﻨﻴﺋﺰﺗ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یﺭﺎﻤﻌﻣ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1400/53095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ﯽﻧﺎﺳﺭﺯﺎﮔ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ﺯﺎﮔ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ﻪﻧﺍﺯﺮﻓ ﺪﻴﺠﻣ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ﯽﺋﺎﻧﻭ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/33/421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ﯽﻘﻠﺑﺍ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ﺵﻭﺭﻮﮐ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00/2/01/1537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2.00214E+12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20114009921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20114009963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1400/211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ﻩﺎﮕﭘ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6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ﯽﻣﻮﻤﻋ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ﻩﺎﮔﺩﺍﺩ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600" b="1" spc="7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655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یﺮﻔﻴﮐ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ﻡﺎﮑﺣﺍ یﺍﺮﺟﺍ 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38094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981631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ﻝﻭﺍ</a:t>
                      </a:r>
                      <a:r>
                        <a:rPr sz="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00/2/18/6417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یﺭﺎﻳﺩﺍﺩ ﻡﻭﺩ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یﺭﺎﻳﺩﺍﺩ ﻡﻭﺩ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ﺎﺨﺳﺍ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ﻥﺯﺭ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یﺭﺎﻳﺩﺍﺩ ﻡﻭﺩ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1400/348616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1400/8481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ﻡﺰﻣﺯ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7,900,000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20214009658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939/1400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ﺎﺒﺻ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939/1400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ﺎﺒﺻ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939/1400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ﺎﺒﺻ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یﺪﺟﺎﺳ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00/2/18/6987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ﯽﻗﺩﺎﺻ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ﮏﻣﺎﻴﺳ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0012/4599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17/259932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17/259932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17/259932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ﯽﻧﺎﺒﻴﺘﺸﭘ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16/15/3470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ﻡﻮﻠﻋ ﻩﺎﮕﺸﻧﺍﺩ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16/15/3471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ﯽﻳﺍﺬﻏ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ﻥﺍﺪﻤﻫ </a:t>
                      </a:r>
                      <a:r>
                        <a:rPr sz="850" b="1" spc="10" dirty="0">
                          <a:latin typeface="Times New Roman"/>
                          <a:cs typeface="Times New Roman"/>
                        </a:rPr>
                        <a:t>ﯽﮑﺷﺰﭘ</a:t>
                      </a:r>
                      <a:r>
                        <a:rPr sz="8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5" dirty="0">
                          <a:latin typeface="Times New Roman"/>
                          <a:cs typeface="Times New Roman"/>
                        </a:rPr>
                        <a:t>ﻡﻮﻠﻋ ﻩﺎﮕﺸﻧﺍﺩ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ﯽﻨﻴﺴﺣﺭﻮﭘ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1400/6801/2017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00/2/01/1566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00/2/01/1560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یﺩﺍﺪﺣ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ﺱﺎﻨﺸﺑﺁ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ﻞﮐﻮﺗ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ﻝﺎﻤﮐﺮﻳﮋﻫ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00/2/18/6935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00/2/18/6093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00/2/18/7118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ﺢﺘﻔﻣ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ﺪﻴﺨﺷ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ﻩﺎﮔﻭﺮﻴﻧ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ﯽﻧﻭﺎﻌﺗ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ﺢﺘﻔﻣ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ﺪﻴﺨﺷ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ﻩﺎﮔﻭﺮﻴﻧ</a:t>
                      </a:r>
                      <a:r>
                        <a:rPr sz="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ﯽﻧﻭﺎﻌﺗ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00/2/18/7011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19809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ﻥﺍﺪﻤﻫ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ﻊﻳﺯﻮﺗ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11477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11260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00/2/18/6968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20314008299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4144/289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ﺕﺎﻘﻴﻘﺤﺗ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1400/1137694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ﯽﻧﺁﺮﻗ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ﻡﻮﻠﻋ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ﻩﺪﮑﺸﻧﺍﺩ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0/2/01/4492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0/2/01/4413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20114009792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1401/01/14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ﻪﺟﻭ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ﺕﺩﻮﻋ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ﻥﺎﮕﻳﺍﺭ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17,500,000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65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1400/1663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8/10672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ﯽﺳﺮﺑﺎﺴﺣ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 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ﻥﻭﺎﻌﺗ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2.0114E+11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1401/01/29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1400/12/27</a:t>
                      </a:r>
                      <a:r>
                        <a:rPr sz="1050" b="1" spc="13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00/2/01/1572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10502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ﯽﺗﺍﻮﻤﺳ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ﻥﺩﺎﻌﻣ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ﻪﻧﺎﮕﻳ ﯽﻔﺳﻮﻳ ﺮﻴﺸﺑﺪﻤﺤﻣ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8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ﺕﺍﺮﺑﺎﺨﻣ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ﮏﻴﻧﻭﺮﺘﮑﻟﺍ</a:t>
                      </a:r>
                      <a:r>
                        <a:rPr sz="10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ﯽﻗﺎﺟﺍ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ﺪﻳﺮﻓ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2.0114E+11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10414005990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8745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ﻥﺎﻣﺮﻬﻗ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ﺪﻴﻬﺷ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ﻥﺎﮔﺩﺎﭘ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1400/358593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0012/4697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26,200,000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ﺎﮑﺗﺍ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ﻩﺎﮕﺷﻭﺮﻓ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23,870,000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2912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ﯽﮑﺷﺰﭙﻣﺍﺩ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یﺭﻭﺮﭙﻣﺍﺩ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ﻡﺍﺩ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ﯽﺘﻌﻨﺻ</a:t>
                      </a:r>
                      <a:r>
                        <a:rPr sz="9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ﻩﺎﮔﺭﺎﺘﺸﮐ</a:t>
                      </a:r>
                      <a:r>
                        <a:rPr sz="9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dirty="0">
                          <a:latin typeface="Times New Roman"/>
                          <a:cs typeface="Times New Roman"/>
                        </a:rPr>
                        <a:t>ﺰﮐﺮﻣ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ﯽﻠﮔ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ﺩﺍﺰﻬﺑ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21,000,000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ﯽﺼﺨﺷ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ﺖﺳﺍﻮﺧﺭﺩ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1400/55058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ﻕﻮﻘﺣ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 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62/400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ﺖﻘﻴﻘﺣ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ﺢﻠﺻ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ﻥﺎﻳﺍﺮﮔ</a:t>
                      </a:r>
                      <a:r>
                        <a:rPr sz="55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ﻝﺪﻋ</a:t>
                      </a:r>
                      <a:r>
                        <a:rPr sz="55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یﺭﻭﺍﺩ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ﯽﺋﺎﻤﺳ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ﺩﺎﻫﺮﻓ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NPIZar"/>
                          <a:cs typeface="NPIZar"/>
                        </a:rPr>
                        <a:t>9036/14204/3100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ﻥﺎﺘﺳﺍ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یﺮﺘﺴﮔﺩﺍﺩ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00/2/18/7120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00/2/18/6968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7,700,000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22217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ﯽﺳﺪﻨﻬﻣ ﻡﺎﻈﻧ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66,000,000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2071400944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ﯽﻨﻳﺮﻓﺁﺯﺎﺑ 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ﻭ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ﻥﺍﺮﻤﻋ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1400/12/17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11595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ﯽﻧﺎﻣﺍ یﺮﻴﺸﺑ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Aug-59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00/2/01/1571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20314008323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یﺮﻔﻴﮐ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ﻡﺎﮑﺣﺍ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یﺍﺮﺟﺍ</a:t>
                      </a:r>
                      <a:r>
                        <a:rPr sz="5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1401/01/14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2.0114E+11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20314008031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ﻢﺘﻔﻫ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یﻮﻠﻋ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ﻢﺘﻔﻫ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ﺖﻓﺍﺮﺷ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ﯽﻣﺍﺮﻬﺑ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ﺕﺎﺠﻧﺎﺧﺭﺎﮐ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، ﻕﺮﺑ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ﺕﺍﺮﻳﺰﻌﺗ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ﻢﺘﻔﻫ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یﺪﻴﺷﺭ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2.0114E+11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00/2/01/1601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ﯽﻧﺍﺮﻬﻁ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ﻊﻴﻔﺷ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9901261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0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ﻦﻣﺎﺳ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ﺶﺨﺑ 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ﯽﻣﻮﻤﻋ</a:t>
                      </a:r>
                      <a:r>
                        <a:rPr sz="5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5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00" b="1" spc="10" dirty="0">
                          <a:latin typeface="Times New Roman"/>
                          <a:cs typeface="Times New Roman"/>
                        </a:rPr>
                        <a:t> ﻡﻭﺩ ﻪﺒﻌﺷ</a:t>
                      </a: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ﯽﺋﺍﺭﺍﺩ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4780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19,300,000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spc="5" dirty="0">
                          <a:latin typeface="NPIZar"/>
                          <a:cs typeface="NPIZar"/>
                        </a:rPr>
                        <a:t>8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00</a:t>
                      </a:r>
                      <a:r>
                        <a:rPr sz="950" b="1" spc="-5" dirty="0">
                          <a:latin typeface="NPIZar"/>
                          <a:cs typeface="NPIZar"/>
                        </a:rPr>
                        <a:t>/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20</a:t>
                      </a:r>
                      <a:r>
                        <a:rPr sz="950" b="1" spc="-10" dirty="0">
                          <a:latin typeface="NPIZar"/>
                          <a:cs typeface="NPIZar"/>
                        </a:rPr>
                        <a:t>6</a:t>
                      </a:r>
                      <a:r>
                        <a:rPr sz="950" b="1" dirty="0">
                          <a:latin typeface="NPIZar"/>
                          <a:cs typeface="NPIZar"/>
                        </a:rPr>
                        <a:t>7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ﺪﻴﻣﺍ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ﯽﻨﻳﺮﻓﺁﺭﺎﮐ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ﻕﻭﺪﻨﺻ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5,850,000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2153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ﺭﺎﺜﻳﺍ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ﯽﺷﺯﺭﻭ ﯽﮕﻨﻫﺮﻓ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ﻪﺴﺳﻮﻣ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ﻥﺎﻴﻓﺎﺼﻧﺍ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ﺥﺮﻫﺎﺷ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43244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یﺭﺍﺩﺮﺑ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ﻪﺸﻘﻧ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ﯽﻗﻮﺷ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ﻞﻴﻣﺎﻓ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ﻢﺳﺎﻗ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43244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43244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 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71,400,000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NPIZar"/>
                          <a:cs typeface="NPIZar"/>
                        </a:rPr>
                        <a:t>1317/1400/8/481</a:t>
                      </a:r>
                      <a:endParaRPr sz="900">
                        <a:latin typeface="NPIZar"/>
                        <a:cs typeface="NPIZar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ﺕﺍﺭﺩﺎﺻ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ﻪﻌﺳﻮﺗ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ﺮﻬﻣﺩﺍﺭ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ﺕﺍﺮﻳﺰﻌﺗ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0012/4794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ﺕﺍﺮﻳﺰﻌﺗ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ﺕﺍﺮﻳﺰﻌﺗ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ﺕﺍﺮﻳﺰﻌﺗ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ﮓﻨﻫﺍﺭﺩﻮﺒﮐ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ﯽﺘﻣﻮﮑﺣ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ﺕﺍﺮﻳﺰﻌﺗ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135426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ﺕﺎﻋﻼﻁﺍ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یﺭﻭﺎﻨﻓ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ﺮﺗﻮﻴﭙﻣﺎﮐ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یﻮﺧﻮﮑﻴﻧ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1400/01/24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135426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یﺭﺍﺪﻧﺎﺘﺳﺍ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ﻥﺎﻴﻘﻟﺎﺧ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00/2/18/6059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ﯽﻠﻴﮐﻭ ﺏﻮﻳﺍ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ﯽﺳﺮﭘﺯﺎﺑ </a:t>
                      </a:r>
                      <a:r>
                        <a:rPr sz="700" b="1" spc="10" dirty="0">
                          <a:latin typeface="NPIZar"/>
                          <a:cs typeface="NPIZar"/>
                        </a:rPr>
                        <a:t>5</a:t>
                      </a:r>
                      <a:r>
                        <a:rPr sz="700" b="1" spc="10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70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ﻮﻟﺯﻮﮔﺍﺮﻗ ﻥﺎﻴﺋﺎﺿﺭ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8,000,000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10329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یﺯﺎﺳﺮﻬﺷ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1/1400/3174971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1/1400/3174971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1/1400/3174971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ﻪﭙﺳ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11,120,000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00/2/01/1611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ﻥﺎﻗﺭﻮﺟ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یﺪﻴﻣﺍ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2.0114E+11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1400/12/28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2.0114E+11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</a:t>
                      </a:r>
                      <a:r>
                        <a:rPr sz="1050" b="1" spc="10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002/15/2205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002/15/2205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002/15/2205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002/15/1903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ﮏﻧﺎﺑ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20314008493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/33/748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ﺖﺷﺩ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ﺎﻨﻴﺳ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ﺖﮐﺮﺷ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ﯽﻠﻴﻠﺟ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ﻦﺴﺣ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20214008687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11293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ﻥﺎﻳﺪﺳﺍ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ﻕﺩﺎﺻﺪﻤﺤﻣ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11977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ﯽﻀﻴﻓ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ﺮﻴﻣﺍﺪﻤﺤﻣ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14904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1400/12/23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14910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Aug-64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یﺪﻤﺤﻣ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0012/1825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00/2/18/7304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ﺺﻴﺨﺸﺗ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50" b="1" spc="10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10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یﺍﺮﺳﺩﺍﺩ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یﺭﺎﻳﺩﺍﺩ</a:t>
                      </a:r>
                      <a:r>
                        <a:rPr sz="5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5" dirty="0">
                          <a:latin typeface="NPIZar"/>
                          <a:cs typeface="NPIZar"/>
                        </a:rPr>
                        <a:t>7</a:t>
                      </a:r>
                      <a:r>
                        <a:rPr sz="550" b="1" spc="8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ﻩﺩﺍﺯﺎﺳﺭﺎﭘ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ﻪﻟﺍﺮﺼﻧ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1400/56967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ﺏﻮﭼ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ﻊﻳﺎﻨﺻ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ﻩﺪﻨﻨﮐ 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ﻑﺮﺼﻣ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ﻕﻮﻘﺣ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ﺯﺍ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ﺖﻳﺎﻤﺣ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ﻦﻴﺘﻣ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63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1863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ﯽﻌﻴﺒﻁ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ﻊﺑﺎﻨﻣ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550" b="1" spc="5" dirty="0">
                          <a:latin typeface="NPIZar"/>
                          <a:cs typeface="NPIZar"/>
                        </a:rPr>
                        <a:t>(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)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ﻥﺍﺪﻤﻫ</a:t>
                      </a:r>
                      <a:r>
                        <a:rPr sz="5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ﻭﺩ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10" dirty="0">
                          <a:latin typeface="Times New Roman"/>
                          <a:cs typeface="Times New Roman"/>
                        </a:rPr>
                        <a:t>یﺮﻔﻴﮐ 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ﻩﺎﮔﺩﺍﺩ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5" dirty="0">
                          <a:latin typeface="NPIZar"/>
                          <a:cs typeface="NPIZar"/>
                        </a:rPr>
                        <a:t>106</a:t>
                      </a:r>
                      <a:r>
                        <a:rPr sz="550" b="1" spc="6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550" b="1" spc="5" dirty="0">
                          <a:latin typeface="Times New Roman"/>
                          <a:cs typeface="Times New Roman"/>
                        </a:rPr>
                        <a:t>ﻪﺒﻌﺷ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1401/01/17</a:t>
                      </a:r>
                      <a:r>
                        <a:rPr sz="1050" b="1" spc="1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14905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1401/01/25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ﯽﻤﻳﺪﻗ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dirty="0">
                          <a:latin typeface="NPIZar"/>
                          <a:cs typeface="NPIZar"/>
                        </a:rPr>
                        <a:t>-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20314008556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1401/01/15</a:t>
                      </a:r>
                      <a:r>
                        <a:rPr sz="1050" b="1" spc="-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2.0214E+11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1401/02/01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11754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1401/01/14</a:t>
                      </a:r>
                      <a:r>
                        <a:rPr sz="1050" b="1" spc="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ﺹ</a:t>
                      </a:r>
                      <a:r>
                        <a:rPr sz="1050" b="1" spc="-10" dirty="0">
                          <a:latin typeface="NPIZar"/>
                          <a:cs typeface="NPIZar"/>
                        </a:rPr>
                        <a:t>/140/791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ﺏﺮﻏ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ﻦﻫﺁ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1401/01/30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Aug-61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ﻥﺎﺴﺣﺍ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1401/01/24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Aug-56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</a:pP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ﻥﺎﻴﺳﺭﺎﭘ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یﺎﻨﻴﻣ</a:t>
                      </a:r>
                      <a:r>
                        <a:rPr sz="9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ﺮﺘﺴﮔ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5" dirty="0">
                          <a:latin typeface="Times New Roman"/>
                          <a:cs typeface="Times New Roman"/>
                        </a:rPr>
                        <a:t>ﺏﺎﺘﻓﺁ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ﺮﻴﺷﺩﺭﺍ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10414005899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15248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یﺪﻴﻌﺳ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ﺰﻴﺒﻣﺎﮐ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1400/12/26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0012/4869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ﯽﻔﻄﻟ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ﺩﺎﺠﺳ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ﯽﻧﺎﺒﻫﺩ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ﻥﺎﮐﺮﺴﻳﻮﺗ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60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0001/145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0002/165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ﯽﻘﻳﺪﺻ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0002/196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ﻥﺎﻴﺘﻳﺍﺪﻫ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یﺮﻫﺎﻈﻣ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ﺐﻴﺒﺣ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01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ﻞﻣﺎﮐ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0002/495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96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یﺭﺍﺩﺍ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ﻡﺯﺍﻮﻟ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ﯽﻤﻳﺮﮐ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ﻦﻴﺸﻓﺍ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0003/586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ﯽﻨﻬﻴﻣ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یﺩﺎﻫ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ﺮﻘﺣﺍ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2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00/2/18/461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948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ﯽﺤﺘﻔﻟﺍﻮﺑﺍ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ﺱﺎﺒﻌﻣﻼﻏ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884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ﺩﺎﺑﺁﺪﺳﺍ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ﺩﺎﻬﺟ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یﺯﺎﺒﻬﺷ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1041400616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14002/146/1144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14002/146/1144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14002/146/1144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1400/05/12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1041400594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1400/10/12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ﺩﺮﻓﺪﻳﻭﺎﺟ ﯽﻠﻋﺪﻤﺤﻣ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20214001000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1400/02/20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1400/03/11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2031400444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3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ﺭﺍﺪﻣﺎﻧ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ﯽﻔﻄﺼﻣ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1400/02/18</a:t>
                      </a:r>
                      <a:r>
                        <a:rPr sz="1050" b="1" spc="12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ﺖﺧﺍﺩﺮﭘ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ﺶﻴﭘ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2021400774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0002/291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1400/03/05</a:t>
                      </a:r>
                      <a:r>
                        <a:rPr sz="1050" b="1" spc="125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10,150,000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00/2/01/657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1400/03/02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5,000,000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2021400957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2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1041400645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latin typeface="NPIZar"/>
                          <a:cs typeface="NPIZar"/>
                        </a:rPr>
                        <a:t>5520/1367/104</a:t>
                      </a:r>
                      <a:endParaRPr sz="1000">
                        <a:latin typeface="NPIZar"/>
                        <a:cs typeface="NPIZar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b="1" dirty="0">
                          <a:latin typeface="Times New Roman"/>
                          <a:cs typeface="Times New Roman"/>
                        </a:rPr>
                        <a:t>ﺮﻳﻼﻣ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ﻥﺎﺘﺳﺮﻬﺷ</a:t>
                      </a:r>
                      <a:r>
                        <a:rPr sz="7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ﺵﺭﻭﺮﭘ</a:t>
                      </a:r>
                      <a:r>
                        <a:rPr sz="7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imes New Roman"/>
                          <a:cs typeface="Times New Roman"/>
                        </a:rPr>
                        <a:t>ﺵﺯﻮﻣﺁ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ﻪﻣﻮﺼﻌﻣ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1400/04/06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4,000,000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00/2/08/699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ﻥﺎﻳﺭﺪﻧﺯﺍ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1041400675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ﯽﻳﺍﻮﻫ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ﺲﮑﻋ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ﺮﻴﺴﻔﺗ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4</a:t>
                      </a:r>
                      <a:r>
                        <a:rPr sz="1050" b="1" spc="11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ﻪﻘﻄﻨﻣ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یﺭﺍﺩﺮﻬﺷ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1878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1400/04/14</a:t>
                      </a:r>
                      <a:r>
                        <a:rPr sz="1050" b="1" spc="130" dirty="0">
                          <a:latin typeface="NPIZar"/>
                          <a:cs typeface="NPIZar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ﺦﻳﺭﺎﺗ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r>
                        <a:rPr sz="105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ﻞﻳﻮﺤﺗ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12,250,000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1879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ﯽﻋﺎﻤﺘﺟﺍ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ﻩﺎﻓﺭ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ﺭﺎﮐ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Times New Roman"/>
                          <a:cs typeface="Times New Roman"/>
                        </a:rPr>
                        <a:t>ﻥﻭﺎﻌﺗ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ﻩﺭﺍﺩﺍ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14002/146/1254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1400/02/19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0002/320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b="1" spc="5" dirty="0">
                          <a:latin typeface="NPIZar"/>
                          <a:cs typeface="NPIZar"/>
                        </a:rPr>
                        <a:t>14002/146/1254</a:t>
                      </a:r>
                      <a:endParaRPr sz="950">
                        <a:latin typeface="NPIZar"/>
                        <a:cs typeface="NPIZar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ﯽﮕﻨﻫﺮﻓ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ﺙﺍﺮﻴﻣ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ﻥﺎﻣﺯﺎﺳ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128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0003/680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0003/699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65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ﺝﺮﻓ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ﺽﺎﻴﻓ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یﺪﺑﺎﻋ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ﻩﺍﻮﺧﺩﻮﺼﻘﻣ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ﯽﻧﺎﻤﺘﺧﺎﺳ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ﺕﺎﺴﻴﺳﺎﺗ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ﯽﻧﺎﮐﺩﺭﺍ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ﺍﺮﻴﻤﺳ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ﻡﺪﻘﻣ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ﯽﻟﻼﺑ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ﺭﺎﻳﺯﺎﻣ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0003/767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0003/789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یﺪﺟﺎﺳ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0003/844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31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0004/892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ﯽﻌﻗﺮﺑ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ﻢﻅﺎﮐ 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ﻩﺩﺍﺯ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ﮏﻴﺑ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0004/915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0004/929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ﯽﻧﺎﺣﻭﺭ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ﻼﻳژ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0004/990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ﺮﻴﻤﻟﺎﻣ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650" b="1" dirty="0">
                          <a:latin typeface="NPIZar"/>
                          <a:cs typeface="NPIZar"/>
                        </a:rPr>
                        <a:t>0005/1241</a:t>
                      </a:r>
                      <a:r>
                        <a:rPr sz="650" b="1" dirty="0">
                          <a:latin typeface="Times New Roman"/>
                          <a:cs typeface="Times New Roman"/>
                        </a:rPr>
                        <a:t>ﻭ</a:t>
                      </a:r>
                      <a:r>
                        <a:rPr sz="650" b="1" dirty="0">
                          <a:latin typeface="NPIZar"/>
                          <a:cs typeface="NPIZar"/>
                        </a:rPr>
                        <a:t>0004/1005</a:t>
                      </a:r>
                      <a:endParaRPr sz="650">
                        <a:latin typeface="NPIZar"/>
                        <a:cs typeface="NPIZar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ﺪﻧﻭﺪﻤﺣﺍ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ﺐﻟﺎﻁ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25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0004/1073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0004/1104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23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0004/1172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ﻡﺎﻈﺘﻧﺍ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0005/1176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ﻥﺎﻴﻨﻴﺳﺎﻳ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ﻦﻴﻨﻣﺎﻓ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یﺪﻴﺳ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ﻦﻴﺷﻮﻧ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0005/1268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04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0005/1313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ﯽﺒﻴﺒﺣ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ﻩﺮﻫﺯ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03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0005/1386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0005/1401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0006/1446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 ﻞﮐﻮﺗ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ﯽﻧﺎﺨﻠﻗ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ﯽﺑﺍﺮﻬﻣ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ﺭﺪﻴﺣ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0006/1479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0006/1494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0006/1522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0006/1558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یﺩﺍﺯﺮﻴﺷ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ﺵﻮﺧﺮﺳ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ﺝﺭﻮﺗ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ﺏﺂﻣ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ﺖﮐﺍﺰﻧ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ﻝﻼﺟ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یﺪﺟﺎﺳ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ﺩﺍﺩﺮﻬﻣ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ﺕﻻﺁ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ﻦﻴﺷﺎﻣ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ﻕﺮﺑ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ﺡﺎﻴﺳ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0006/1639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ﯽﺋﺎﻄﻋ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0006/1657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0006/1684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ﯽﺗﺮﺼﻧ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0006/1687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یﺭﻮﻨﻟﺍﻭﺫ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ﺭﺩﺎﻧ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0006/1690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ﺭﺎﻬﺑ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ﯽﻣﻮﺼﻌﻣ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0006/1724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ﻞﻴﻋﺎﻤﺳﺍﺪﻤﺤﻣ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0006/1845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96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NPIZar"/>
                          <a:cs typeface="NPIZar"/>
                        </a:rPr>
                        <a:t>0006/1863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0007/1906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0007/1953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یﺭﺎﮕﺘﺳﺭ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2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0007/1975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ﺩﺮﻔﻨﻣ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یﺭﻮﮑﺷ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0007/1985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0007/1986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0007/2002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0007/2003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1594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0007/2066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ﺍﻭﺁ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یﺮﻬﻈﻣ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0007/2099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ﯽﻋﺭﺍﺯ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ﺖﻤﺸﺣ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ﻮﺟ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ﻩﺰﻤﺣ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0007/2156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0007/2200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0007/2274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0007/2320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0007/2321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ﻥﺎﻴﺳﺎﺒﻋ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ﻥﺎﻓﺮﻋ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444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کﺎﭘ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0007/2340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یﺪﻧﺯ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206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یﺪﻧﺯ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463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ﻮﻠﻣﺍﺮﻬﺑ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یﺯﺭﻭﺎﺸﮐ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ﯽﺒﻠﻄﻣ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ﯽﺒﺘﺠﻣ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یﺩﺰﻳﺍ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0007/2364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یﺯﻭﺭﻮﻧ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ﻒﺳﻮﻳ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یﺩﺍﺮﻣ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ﺎﺿﺭﺪﻤﺤﻣ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یﺮﺒﮐﺍﺪﻧﺯ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ﺵﻮﻳﺭﺍﺩ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0007/2437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ﺪﻧﻭﺎﻬﻧ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0007/2441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ﺎﻴﻧﺪﻨﻣﻭﺮﺑ ﻦﻴﺴﺣﺮﻴﻣﺍ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0007/2451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ﯽﻤﺳﺎﻗ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ﺖﻤﻌﻧ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0008/2548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0008/2601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397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ﺵﺎﺗﺮﻓ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ﺎﻤﻨﻫﺍﺭ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یﺪﻧﻭﺎﮐ 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0008/2636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ﺩﻮﻌﺴﻣ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0008/2681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0008/2682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ﻍﺍﻮﺻ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0008/2728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0008/2738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ﻥﺎﻳﺮﻴﻗ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ﻡﺍﺮﻬﺑ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476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یﺭﻮﺳ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یﺪﻤﺣﺍﺭﺎﻳ ﺪﻴﺠﻤﻟﺍﺪﺒﻋ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ﯽﻧﺎﻤﺣﺮﻟﺍﺪﺒﻋ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ﺮﮕﺴﻋ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ﻥﺎﻴﻟﻮﻓﺯﺩ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ﺎﺿﺮﻴﻠﻋ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ﯽﻤﺘﺳﺭ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ﻝﺎﺒﻗﺍ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0008/2749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یﺪﻨﻣﻭﺮﺑﺁ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0008/2750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ﯽﺟﺮﻓ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ﯽﻀﺗﺮﻣ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ﯽﺋﺎﻓﻭ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یﺪﻌﺳ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ﯽﻌﻤﻟﺍ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یﺭﺎﻴﺘﺧﺍ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ﺐﺣﺎﺻ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ﮏﺑﺎﺑ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ﺩﺍﺩ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ﮏﻴﻧ</a:t>
                      </a:r>
                      <a:r>
                        <a:rPr sz="10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0008/2797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08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ﻥﺎﻳﺯﺎﺒﻬﺷ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ﺮﻐﺻﺍ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0008/2824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ﻥﺍﺩﺮﮔ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ﻥﺍﺮﻣﺎﮐ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0008/2835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" y="0"/>
            <a:ext cx="80454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1401</a:t>
            </a:r>
            <a:r>
              <a:rPr sz="1300" b="1" spc="145" dirty="0">
                <a:latin typeface="NPIZar"/>
                <a:cs typeface="NPIZar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ﻩﺎﻣ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ﺩﺍﺩﺮﺧ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486" y="0"/>
            <a:ext cx="27965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b="1" spc="10" dirty="0">
                <a:latin typeface="Calibri"/>
                <a:cs typeface="Calibri"/>
              </a:rPr>
              <a:t>ناﺪ</a:t>
            </a:r>
            <a:r>
              <a:rPr sz="1300" b="1" spc="15" dirty="0">
                <a:latin typeface="Calibri"/>
                <a:cs typeface="Calibri"/>
              </a:rPr>
              <a:t>ﻤﻫ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ﺘ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5" dirty="0">
                <a:latin typeface="Calibri"/>
                <a:cs typeface="Calibri"/>
              </a:rPr>
              <a:t>ا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ی</a:t>
            </a:r>
            <a:r>
              <a:rPr sz="1300" b="1" spc="85" dirty="0">
                <a:latin typeface="Calibri"/>
                <a:cs typeface="Calibri"/>
              </a:rPr>
              <a:t>y</a:t>
            </a:r>
            <a:r>
              <a:rPr sz="1950" b="1" spc="7" baseline="27777" dirty="0">
                <a:latin typeface="Calibri"/>
                <a:cs typeface="Calibri"/>
              </a:rPr>
              <a:t>:</a:t>
            </a:r>
            <a:r>
              <a:rPr sz="1950" spc="-187" baseline="27777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Calibri"/>
                <a:cs typeface="Calibri"/>
              </a:rPr>
              <a:t>ﺴ</a:t>
            </a:r>
            <a:r>
              <a:rPr sz="1300" b="1" spc="-80" dirty="0">
                <a:latin typeface="Calibri"/>
                <a:cs typeface="Calibri"/>
              </a:rPr>
              <a:t>ﮔ</a:t>
            </a:r>
            <a:r>
              <a:rPr sz="1300" b="1" spc="15" dirty="0">
                <a:latin typeface="Calibri"/>
                <a:cs typeface="Calibri"/>
              </a:rPr>
              <a:t>د</a:t>
            </a:r>
            <a:r>
              <a:rPr sz="1300" b="1" spc="5" dirty="0">
                <a:latin typeface="Calibri"/>
                <a:cs typeface="Calibri"/>
              </a:rPr>
              <a:t>اد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994" dirty="0">
                <a:latin typeface="Calibri"/>
                <a:cs typeface="Calibri"/>
              </a:rPr>
              <a:t> </a:t>
            </a:r>
            <a:r>
              <a:rPr sz="1300" b="1" spc="-155" dirty="0">
                <a:latin typeface="Calibri"/>
                <a:cs typeface="Calibri"/>
              </a:rPr>
              <a:t>ﺳ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b="1" spc="15" dirty="0">
                <a:latin typeface="Calibri"/>
                <a:cs typeface="Calibri"/>
              </a:rPr>
              <a:t>ن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15" dirty="0">
                <a:latin typeface="Calibri"/>
                <a:cs typeface="Calibri"/>
              </a:rPr>
              <a:t>ﺳ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5" dirty="0">
                <a:latin typeface="Calibri"/>
                <a:cs typeface="Calibri"/>
              </a:rPr>
              <a:t>ﻨ</a:t>
            </a:r>
            <a:r>
              <a:rPr sz="1300" b="1" spc="-155" dirty="0">
                <a:latin typeface="Calibri"/>
                <a:cs typeface="Calibri"/>
              </a:rPr>
              <a:t>ﺷ</a:t>
            </a:r>
            <a:r>
              <a:rPr sz="1300" b="1" spc="10" dirty="0">
                <a:latin typeface="Calibri"/>
                <a:cs typeface="Calibri"/>
              </a:rPr>
              <a:t>ر</a:t>
            </a:r>
            <a:r>
              <a:rPr sz="1300" b="1" spc="-5" dirty="0">
                <a:latin typeface="Calibri"/>
                <a:cs typeface="Calibri"/>
              </a:rPr>
              <a:t>ﺎ</a:t>
            </a:r>
            <a:r>
              <a:rPr sz="1300" b="1" spc="-270" dirty="0">
                <a:latin typeface="Calibri"/>
                <a:cs typeface="Calibri"/>
              </a:rPr>
              <a:t>✓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b="1" spc="-254" dirty="0">
                <a:latin typeface="Calibri"/>
                <a:cs typeface="Calibri"/>
              </a:rPr>
              <a:t>ن</a:t>
            </a:r>
            <a:r>
              <a:rPr sz="1300" b="1" spc="-200" dirty="0">
                <a:latin typeface="Calibri"/>
                <a:cs typeface="Calibri"/>
              </a:rPr>
              <a:t>ﻮ</a:t>
            </a:r>
            <a:r>
              <a:rPr sz="1300" b="1" spc="-204" dirty="0">
                <a:latin typeface="Calibri"/>
                <a:cs typeface="Calibri"/>
              </a:rPr>
              <a:t>ﻧ</a:t>
            </a:r>
            <a:r>
              <a:rPr sz="1300" b="1" spc="-215" dirty="0">
                <a:latin typeface="Calibri"/>
                <a:cs typeface="Calibri"/>
              </a:rPr>
              <a:t>ﺎ</a:t>
            </a:r>
            <a:r>
              <a:rPr sz="1300" b="1" spc="-480" dirty="0">
                <a:latin typeface="Calibri"/>
                <a:cs typeface="Calibri"/>
              </a:rPr>
              <a:t>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60" y="0"/>
            <a:ext cx="13716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" dirty="0">
                <a:latin typeface="NPIZar"/>
                <a:cs typeface="NPIZar"/>
              </a:rPr>
              <a:t>1400</a:t>
            </a:r>
            <a:r>
              <a:rPr sz="1300" b="1" spc="155" dirty="0">
                <a:latin typeface="NPIZar"/>
                <a:cs typeface="NPIZar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ﻝﺎﺳ</a:t>
            </a:r>
            <a:r>
              <a:rPr sz="1300" b="1" spc="2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ﺕﺎﻋﺎﺟﺭﺍ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ﺖﺴﻴﻟ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1425" y="301752"/>
          <a:ext cx="8965563" cy="712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6511"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ﺕﺎﺤﻴﺿﻮﺗ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ﯽﺗﺪﺿﺎﻌﻣ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ﯽﺘﺧﺍﺩﺮﭘ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ﻎﻠﺒﻣ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ﯽﻳﺎﻬﻧ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ﺵﺭﺍﺰﮔ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ﯽﺘﻓﺎﻳﺭﺩ ﻪﻣﺎﻧ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5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ﺯﺎﻴﻧ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ﻪﺘﺷﺭ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ﺎﺿﺎﻘﺗ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ﺩﺭﻮﻣ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ﻊﺟﺮﻣ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ﻩﺪﺷ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ﯽﻓﺮﻌﻣ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ﺱﺎﻨﺷﺭﺎﮐ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ﺦﺑﺭﺎﺗ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ﻪﻧﺎﺧﺮﻴﺑﺩ</a:t>
                      </a:r>
                      <a:r>
                        <a:rPr sz="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ﻪﻣﺎﻧ</a:t>
                      </a:r>
                      <a:r>
                        <a:rPr sz="6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ﻩﺭﺎﻤﺷ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55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255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ﻥﺍﺮﺑﺎﺻ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ﺮﺒﮐﺍ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ﻢﻴﻫﺍﺮﺑﺍ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ﻝﻮﺳﺭ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0008/2859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ﻥﺎﻴﻟﻼﺟ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یﻮﻔﺻ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ﻦﺴﺣﺮﻴﻣﺍ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ﺩﺍﮋﻧ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یﺪﻴﻤﺣ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ﺯﻭﺮﻬﺑ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0008/2869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ﻥﺎﻳﺪﻤﺻ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0008/2870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ﯽﺨﻳﺎﺸﻣ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0009/2972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یﺮﮐﺎﺷ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04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0009/3025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ﺭﻮﭘ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ﯽﻧﺎﺧﺪﻤﺣﺍ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ﺩﻮﺒﻬﺑ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ﯽﺘﺒﺛ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ﻥﺎﻴﺋﺎﺿﺭ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0009/3027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0009/3068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یﺩﺎﺒﻋ ﺮﺒﮐﺍ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0009/3096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ﯽﻤﻴﻫﺍﺮﺑﺍ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0009/3117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0009/3118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ﯽﻧﺎﺤﺒﺳ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ﻪﻟﺍ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ﺖﻤﺣﺭ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0009/3119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ﯽﻟﻮﺳﺭ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ﯽﺳﻮﻣ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8419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ﺭﻮﭙﮐﺎﺧ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یﺪﻬﻣﺪﻤﺤﻣ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ﺮﻓ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ﯽﻤﻴﺣﺭ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ﯽﻠﻋ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یﺭﺍﺪﺑﺎﺴﺣ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ﯽﻌﻤﻟﺍ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ﺎﺿﺭﺪﻴﻤﺣ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0009/3134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یﺩﺭﻭﺎﺷ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0009/3161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ﻪﺘﺴﺠﺧ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ﯽﻓﻮﺘﺴﻣ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یﺪﻬﻣ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ﻥﺎﻴﺋﺎﺨﺳ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ﯽﺴﻳﻭﺍﺪﺧ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ﺪﻤﺣﺍ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0009/3193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ﻥﺍﺪﻤﻫ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ﻪﻴﻠﻘﻧ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ﻂﺋﺎﺳﻭ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ﯽﺳﻭﻭﺎﮐ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ﻪﻟﺍﺪﺳﺍ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0009/3194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31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0009/3209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ﯽﻨﻴﺴﺣ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ﻪﻣﻮﺼﻌﻣ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ﯽﻣﺮﮐ ﺎﺿﺮﻣﻼﻏ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0009/3210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ﯽﺒﺟﺭ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ﺩﺍﻮﺟ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یﻮﻘﺗ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ﻦﻴﺴﺤﻣﻼﻏ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ﯽﻠﻌﺨﻴﺷ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ﯽﻟﻭ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0009/3211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ﯽﺋﺎﺘﺳﻭﺭ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ﺪﻤﺤﻣ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NPIZar"/>
                          <a:cs typeface="NPIZar"/>
                        </a:rPr>
                        <a:t>0009/3212</a:t>
                      </a:r>
                      <a:endParaRPr sz="1050">
                        <a:latin typeface="NPIZar"/>
                        <a:cs typeface="NPIZ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ﯽﻤﻅﺎﮐ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ﺪﻴﻌﺳ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ﺮﻳﻼﻣ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190"/>
                        </a:lnSpc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ﻥﺎﻤﺘﺧﺎﺳ ﻭ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ﻩﺍﺭ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ﺖﺒﺛ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یﺍﺮﺟﺍ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90"/>
                        </a:lnSpc>
                      </a:pP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ﯽﺘﻤﻫ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ﻦﻴﺴﺣ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62768</Words>
  <Application>Microsoft Office PowerPoint</Application>
  <PresentationFormat>Custom</PresentationFormat>
  <Paragraphs>29029</Paragraphs>
  <Slides>104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8" baseType="lpstr">
      <vt:lpstr>Calibri</vt:lpstr>
      <vt:lpstr>NPIZar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maghsodkhah</dc:creator>
  <cp:lastModifiedBy>reza maghsodkhah</cp:lastModifiedBy>
  <cp:revision>1</cp:revision>
  <dcterms:created xsi:type="dcterms:W3CDTF">2022-06-08T03:18:48Z</dcterms:created>
  <dcterms:modified xsi:type="dcterms:W3CDTF">2022-06-08T03:28:20Z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Nitro Pro 13 (13.35.3.685)</vt:lpwstr>
  </property>
  <property fmtid="{D5CDD505-2E9C-101B-9397-08002B2CF9AE}" pid="4" name="LastSaved">
    <vt:filetime>2022-06-08T00:00:00Z</vt:filetime>
  </property>
</Properties>
</file>